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aveSubsetFonts="1" autoCompressPictures="0">
  <p:sldMasterIdLst>
    <p:sldMasterId id="2147483671" r:id="rId1"/>
  </p:sldMasterIdLst>
  <p:notesMasterIdLst>
    <p:notesMasterId r:id="rId15"/>
  </p:notesMasterIdLst>
  <p:handoutMasterIdLst>
    <p:handoutMasterId r:id="rId16"/>
  </p:handoutMasterIdLst>
  <p:sldIdLst>
    <p:sldId id="489" r:id="rId2"/>
    <p:sldId id="479" r:id="rId3"/>
    <p:sldId id="496" r:id="rId4"/>
    <p:sldId id="497" r:id="rId5"/>
    <p:sldId id="501" r:id="rId6"/>
    <p:sldId id="492" r:id="rId7"/>
    <p:sldId id="502" r:id="rId8"/>
    <p:sldId id="493" r:id="rId9"/>
    <p:sldId id="494" r:id="rId10"/>
    <p:sldId id="495" r:id="rId11"/>
    <p:sldId id="481" r:id="rId12"/>
    <p:sldId id="482" r:id="rId13"/>
    <p:sldId id="498" r:id="rId1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5A7C"/>
    <a:srgbClr val="A07111"/>
    <a:srgbClr val="00648C"/>
    <a:srgbClr val="26272A"/>
    <a:srgbClr val="7AAEDD"/>
    <a:srgbClr val="27272A"/>
    <a:srgbClr val="145EA8"/>
    <a:srgbClr val="000002"/>
    <a:srgbClr val="99CCC1"/>
    <a:srgbClr val="81829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837" autoAdjust="0"/>
    <p:restoredTop sz="50000" autoAdjust="0"/>
  </p:normalViewPr>
  <p:slideViewPr>
    <p:cSldViewPr snapToGrid="0" snapToObjects="1">
      <p:cViewPr varScale="1">
        <p:scale>
          <a:sx n="175" d="100"/>
          <a:sy n="175" d="100"/>
        </p:scale>
        <p:origin x="840" y="168"/>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88" d="100"/>
        <a:sy n="188" d="100"/>
      </p:scale>
      <p:origin x="0" y="0"/>
    </p:cViewPr>
  </p:sorterViewPr>
  <p:notesViewPr>
    <p:cSldViewPr snapToGrid="0" snapToObjects="1" showGuides="1">
      <p:cViewPr varScale="1">
        <p:scale>
          <a:sx n="136" d="100"/>
          <a:sy n="136" d="100"/>
        </p:scale>
        <p:origin x="2128" y="2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D48B295-043A-8746-AD17-E3B835E3F638}" type="datetimeFigureOut">
              <a:rPr lang="en-US" smtClean="0"/>
              <a:t>8/3/21</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856E9EA-2E0E-A749-9703-FD94F9568EC3}" type="slidenum">
              <a:rPr lang="en-US" smtClean="0"/>
              <a:t>‹#›</a:t>
            </a:fld>
            <a:endParaRPr lang="en-US" dirty="0"/>
          </a:p>
        </p:txBody>
      </p:sp>
    </p:spTree>
    <p:extLst>
      <p:ext uri="{BB962C8B-B14F-4D97-AF65-F5344CB8AC3E}">
        <p14:creationId xmlns:p14="http://schemas.microsoft.com/office/powerpoint/2010/main" val="2055089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EA3E34F-ACAE-6F44-9FF8-8B584934A305}" type="datetimeFigureOut">
              <a:rPr lang="en-US" smtClean="0"/>
              <a:t>8/3/21</a:t>
            </a:fld>
            <a:endParaRPr lang="en-US" dirty="0"/>
          </a:p>
        </p:txBody>
      </p:sp>
      <p:sp>
        <p:nvSpPr>
          <p:cNvPr id="4" name="Slide Image Placeholder 3"/>
          <p:cNvSpPr>
            <a:spLocks noGrp="1" noRot="1" noChangeAspect="1"/>
          </p:cNvSpPr>
          <p:nvPr>
            <p:ph type="sldImg" idx="2"/>
          </p:nvPr>
        </p:nvSpPr>
        <p:spPr>
          <a:xfrm>
            <a:off x="381000" y="695227"/>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0891E68-0F98-904A-8AB0-89D7C0048250}" type="slidenum">
              <a:rPr lang="en-US" smtClean="0"/>
              <a:t>‹#›</a:t>
            </a:fld>
            <a:endParaRPr lang="en-US" dirty="0"/>
          </a:p>
        </p:txBody>
      </p:sp>
    </p:spTree>
    <p:extLst>
      <p:ext uri="{BB962C8B-B14F-4D97-AF65-F5344CB8AC3E}">
        <p14:creationId xmlns:p14="http://schemas.microsoft.com/office/powerpoint/2010/main" val="429444347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image" Target="../media/image6.jpg"/><Relationship Id="rId1" Type="http://schemas.openxmlformats.org/officeDocument/2006/relationships/slideMaster" Target="../slideMasters/slideMaster1.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3A79535-DBEC-9047-BAFC-7348A8E47E4C}"/>
              </a:ext>
            </a:extLst>
          </p:cNvPr>
          <p:cNvPicPr>
            <a:picLocks noChangeAspect="1"/>
          </p:cNvPicPr>
          <p:nvPr userDrawn="1"/>
        </p:nvPicPr>
        <p:blipFill rotWithShape="1">
          <a:blip r:embed="rId2"/>
          <a:srcRect t="21170" r="17831" b="9429"/>
          <a:stretch/>
        </p:blipFill>
        <p:spPr>
          <a:xfrm>
            <a:off x="0" y="1"/>
            <a:ext cx="9144000" cy="5143500"/>
          </a:xfrm>
          <a:prstGeom prst="rect">
            <a:avLst/>
          </a:prstGeom>
        </p:spPr>
      </p:pic>
      <p:pic>
        <p:nvPicPr>
          <p:cNvPr id="18" name="Picture 17">
            <a:extLst>
              <a:ext uri="{FF2B5EF4-FFF2-40B4-BE49-F238E27FC236}">
                <a16:creationId xmlns:a16="http://schemas.microsoft.com/office/drawing/2014/main" id="{5B9932CF-DAF9-4D4C-B200-9568B7A5C83B}"/>
              </a:ext>
            </a:extLst>
          </p:cNvPr>
          <p:cNvPicPr>
            <a:picLocks noChangeAspect="1"/>
          </p:cNvPicPr>
          <p:nvPr userDrawn="1"/>
        </p:nvPicPr>
        <p:blipFill>
          <a:blip r:embed="rId3"/>
          <a:stretch>
            <a:fillRect/>
          </a:stretch>
        </p:blipFill>
        <p:spPr>
          <a:xfrm>
            <a:off x="3691699" y="238864"/>
            <a:ext cx="1760602" cy="758037"/>
          </a:xfrm>
          <a:prstGeom prst="rect">
            <a:avLst/>
          </a:prstGeom>
        </p:spPr>
      </p:pic>
      <p:sp>
        <p:nvSpPr>
          <p:cNvPr id="5" name="Text Placeholder 4">
            <a:extLst>
              <a:ext uri="{FF2B5EF4-FFF2-40B4-BE49-F238E27FC236}">
                <a16:creationId xmlns:a16="http://schemas.microsoft.com/office/drawing/2014/main" id="{69325454-216D-C74A-8A7D-D3299925A0AA}"/>
              </a:ext>
            </a:extLst>
          </p:cNvPr>
          <p:cNvSpPr>
            <a:spLocks noGrp="1"/>
          </p:cNvSpPr>
          <p:nvPr>
            <p:ph type="body" sz="quarter" idx="10" hasCustomPrompt="1"/>
          </p:nvPr>
        </p:nvSpPr>
        <p:spPr>
          <a:xfrm>
            <a:off x="457200" y="1630722"/>
            <a:ext cx="8229600" cy="1147762"/>
          </a:xfrm>
          <a:prstGeom prst="rect">
            <a:avLst/>
          </a:prstGeom>
        </p:spPr>
        <p:txBody>
          <a:bodyPr/>
          <a:lstStyle>
            <a:lvl1pPr marL="0" indent="0" algn="ctr">
              <a:buNone/>
              <a:defRPr sz="4000" b="1" i="0">
                <a:latin typeface="Roboto Black" panose="02000000000000000000" pitchFamily="2" charset="0"/>
                <a:ea typeface="Roboto Black" panose="02000000000000000000" pitchFamily="2" charset="0"/>
              </a:defRPr>
            </a:lvl1pPr>
          </a:lstStyle>
          <a:p>
            <a:pPr lvl="0"/>
            <a:r>
              <a:rPr lang="en-US" dirty="0"/>
              <a:t>Insert Presentation </a:t>
            </a:r>
          </a:p>
          <a:p>
            <a:pPr lvl="0"/>
            <a:r>
              <a:rPr lang="en-US" dirty="0"/>
              <a:t>Title Here</a:t>
            </a:r>
          </a:p>
        </p:txBody>
      </p:sp>
      <p:sp>
        <p:nvSpPr>
          <p:cNvPr id="9" name="Text Placeholder 8">
            <a:extLst>
              <a:ext uri="{FF2B5EF4-FFF2-40B4-BE49-F238E27FC236}">
                <a16:creationId xmlns:a16="http://schemas.microsoft.com/office/drawing/2014/main" id="{2D33523D-EEF3-6748-92A1-D41211F2BFF9}"/>
              </a:ext>
            </a:extLst>
          </p:cNvPr>
          <p:cNvSpPr>
            <a:spLocks noGrp="1"/>
          </p:cNvSpPr>
          <p:nvPr>
            <p:ph type="body" sz="quarter" idx="11" hasCustomPrompt="1"/>
          </p:nvPr>
        </p:nvSpPr>
        <p:spPr>
          <a:xfrm>
            <a:off x="2166144" y="3038674"/>
            <a:ext cx="4811712" cy="364909"/>
          </a:xfrm>
          <a:prstGeom prst="rect">
            <a:avLst/>
          </a:prstGeom>
        </p:spPr>
        <p:txBody>
          <a:bodyPr/>
          <a:lstStyle>
            <a:lvl1pPr marL="0" indent="0" algn="ctr">
              <a:buNone/>
              <a:defRPr sz="1200">
                <a:latin typeface="Roboto" panose="02000000000000000000" pitchFamily="2" charset="0"/>
                <a:ea typeface="Roboto" panose="02000000000000000000" pitchFamily="2" charset="0"/>
              </a:defRPr>
            </a:lvl1pPr>
          </a:lstStyle>
          <a:p>
            <a:pPr lvl="0"/>
            <a:r>
              <a:rPr lang="en-US" dirty="0"/>
              <a:t>Presenter Name, Title</a:t>
            </a:r>
          </a:p>
        </p:txBody>
      </p:sp>
    </p:spTree>
    <p:extLst>
      <p:ext uri="{BB962C8B-B14F-4D97-AF65-F5344CB8AC3E}">
        <p14:creationId xmlns:p14="http://schemas.microsoft.com/office/powerpoint/2010/main" val="18810077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Column Layout with Image">
    <p:spTree>
      <p:nvGrpSpPr>
        <p:cNvPr id="1" name=""/>
        <p:cNvGrpSpPr/>
        <p:nvPr/>
      </p:nvGrpSpPr>
      <p:grpSpPr>
        <a:xfrm>
          <a:off x="0" y="0"/>
          <a:ext cx="0" cy="0"/>
          <a:chOff x="0" y="0"/>
          <a:chExt cx="0" cy="0"/>
        </a:xfrm>
      </p:grpSpPr>
      <p:sp>
        <p:nvSpPr>
          <p:cNvPr id="15" name="Text Placeholder 6">
            <a:extLst>
              <a:ext uri="{FF2B5EF4-FFF2-40B4-BE49-F238E27FC236}">
                <a16:creationId xmlns:a16="http://schemas.microsoft.com/office/drawing/2014/main" id="{800D1D1F-3A12-5E47-AB20-60ACA4B11E36}"/>
              </a:ext>
            </a:extLst>
          </p:cNvPr>
          <p:cNvSpPr>
            <a:spLocks noGrp="1"/>
          </p:cNvSpPr>
          <p:nvPr>
            <p:ph type="body" sz="quarter" idx="14" hasCustomPrompt="1"/>
          </p:nvPr>
        </p:nvSpPr>
        <p:spPr>
          <a:xfrm>
            <a:off x="473102" y="1552512"/>
            <a:ext cx="3884214" cy="324264"/>
          </a:xfrm>
          <a:prstGeom prst="rect">
            <a:avLst/>
          </a:prstGeom>
        </p:spPr>
        <p:txBody>
          <a:bodyPr/>
          <a:lstStyle>
            <a:lvl1pPr marL="0" indent="0">
              <a:buNone/>
              <a:defRPr sz="1500" b="1" i="0" spc="300">
                <a:solidFill>
                  <a:schemeClr val="tx1"/>
                </a:solidFill>
                <a:latin typeface="Bebas Neue"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Subtitle</a:t>
            </a:r>
          </a:p>
        </p:txBody>
      </p:sp>
      <p:sp>
        <p:nvSpPr>
          <p:cNvPr id="16" name="Text Placeholder 6">
            <a:extLst>
              <a:ext uri="{FF2B5EF4-FFF2-40B4-BE49-F238E27FC236}">
                <a16:creationId xmlns:a16="http://schemas.microsoft.com/office/drawing/2014/main" id="{57383456-A170-9145-BC28-C3F4A7FE00A1}"/>
              </a:ext>
            </a:extLst>
          </p:cNvPr>
          <p:cNvSpPr>
            <a:spLocks noGrp="1"/>
          </p:cNvSpPr>
          <p:nvPr>
            <p:ph type="body" sz="quarter" idx="15" hasCustomPrompt="1"/>
          </p:nvPr>
        </p:nvSpPr>
        <p:spPr>
          <a:xfrm>
            <a:off x="473102" y="2029757"/>
            <a:ext cx="3884214" cy="2637493"/>
          </a:xfrm>
          <a:prstGeom prst="rect">
            <a:avLst/>
          </a:prstGeom>
        </p:spPr>
        <p:txBody>
          <a:bodyPr/>
          <a:lstStyle>
            <a:lvl1pPr marL="0" indent="0">
              <a:buNone/>
              <a:defRPr sz="1200" b="0" i="0" spc="0">
                <a:solidFill>
                  <a:schemeClr val="accent5"/>
                </a:solidFill>
                <a:latin typeface="Roboto" panose="02000000000000000000" pitchFamily="2" charset="0"/>
                <a:ea typeface="Roboto"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body copy</a:t>
            </a:r>
          </a:p>
        </p:txBody>
      </p:sp>
      <p:sp>
        <p:nvSpPr>
          <p:cNvPr id="17" name="Text Placeholder 6">
            <a:extLst>
              <a:ext uri="{FF2B5EF4-FFF2-40B4-BE49-F238E27FC236}">
                <a16:creationId xmlns:a16="http://schemas.microsoft.com/office/drawing/2014/main" id="{B38C5DB6-A845-324A-B9F5-0F72245F9453}"/>
              </a:ext>
            </a:extLst>
          </p:cNvPr>
          <p:cNvSpPr>
            <a:spLocks noGrp="1"/>
          </p:cNvSpPr>
          <p:nvPr>
            <p:ph type="body" sz="quarter" idx="16" hasCustomPrompt="1"/>
          </p:nvPr>
        </p:nvSpPr>
        <p:spPr>
          <a:xfrm>
            <a:off x="457200" y="439889"/>
            <a:ext cx="3900116" cy="959641"/>
          </a:xfrm>
          <a:prstGeom prst="rect">
            <a:avLst/>
          </a:prstGeom>
        </p:spPr>
        <p:txBody>
          <a:bodyPr/>
          <a:lstStyle>
            <a:lvl1pPr marL="0" indent="0">
              <a:buNone/>
              <a:defRPr sz="3200" b="1" i="0" spc="0">
                <a:solidFill>
                  <a:schemeClr val="tx1"/>
                </a:solidFill>
                <a:latin typeface="Roboto Black" panose="02000000000000000000" pitchFamily="2" charset="0"/>
                <a:ea typeface="Roboto Black"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Slide </a:t>
            </a:r>
            <a:br>
              <a:rPr lang="en-US" dirty="0"/>
            </a:br>
            <a:r>
              <a:rPr lang="en-US" dirty="0"/>
              <a:t>Title Here</a:t>
            </a:r>
          </a:p>
        </p:txBody>
      </p:sp>
      <p:sp>
        <p:nvSpPr>
          <p:cNvPr id="18" name="Picture Placeholder 8">
            <a:extLst>
              <a:ext uri="{FF2B5EF4-FFF2-40B4-BE49-F238E27FC236}">
                <a16:creationId xmlns:a16="http://schemas.microsoft.com/office/drawing/2014/main" id="{F25A70C3-7549-574C-9473-64848E0516A3}"/>
              </a:ext>
            </a:extLst>
          </p:cNvPr>
          <p:cNvSpPr>
            <a:spLocks noGrp="1"/>
          </p:cNvSpPr>
          <p:nvPr>
            <p:ph type="pic" sz="quarter" idx="13" hasCustomPrompt="1"/>
          </p:nvPr>
        </p:nvSpPr>
        <p:spPr>
          <a:xfrm>
            <a:off x="4882100" y="439890"/>
            <a:ext cx="3804699" cy="4227360"/>
          </a:xfrm>
          <a:prstGeom prst="rect">
            <a:avLst/>
          </a:prstGeom>
          <a:solidFill>
            <a:schemeClr val="bg2"/>
          </a:solidFill>
        </p:spPr>
        <p:txBody>
          <a:bodyPr anchor="ctr"/>
          <a:lstStyle>
            <a:lvl1pPr marL="0" indent="0" algn="ctr">
              <a:buNone/>
              <a:defRPr sz="1500">
                <a:latin typeface="Roboto" panose="02000000000000000000" pitchFamily="2" charset="0"/>
                <a:ea typeface="Roboto" panose="02000000000000000000" pitchFamily="2" charset="0"/>
              </a:defRPr>
            </a:lvl1pPr>
          </a:lstStyle>
          <a:p>
            <a:r>
              <a:rPr lang="en-US" dirty="0"/>
              <a:t>Insert photo</a:t>
            </a:r>
          </a:p>
        </p:txBody>
      </p:sp>
      <p:sp>
        <p:nvSpPr>
          <p:cNvPr id="19" name="Footer Placeholder 3">
            <a:extLst>
              <a:ext uri="{FF2B5EF4-FFF2-40B4-BE49-F238E27FC236}">
                <a16:creationId xmlns:a16="http://schemas.microsoft.com/office/drawing/2014/main" id="{8FEF6888-70EF-4843-9CD6-9619FC81CC3D}"/>
              </a:ext>
            </a:extLst>
          </p:cNvPr>
          <p:cNvSpPr>
            <a:spLocks noGrp="1"/>
          </p:cNvSpPr>
          <p:nvPr>
            <p:ph type="ftr" sz="quarter" idx="3"/>
          </p:nvPr>
        </p:nvSpPr>
        <p:spPr>
          <a:xfrm>
            <a:off x="-7952" y="4797425"/>
            <a:ext cx="473103" cy="274637"/>
          </a:xfrm>
          <a:prstGeom prst="rect">
            <a:avLst/>
          </a:prstGeom>
        </p:spPr>
        <p:txBody>
          <a:bodyPr vert="horz" lIns="91440" tIns="45720" rIns="91440" bIns="45720" rtlCol="0" anchor="ctr"/>
          <a:lstStyle>
            <a:lvl1pPr algn="ctr">
              <a:defRPr sz="1000" b="1" i="0">
                <a:solidFill>
                  <a:schemeClr val="tx1"/>
                </a:solidFill>
                <a:latin typeface="Roboto Black" panose="02000000000000000000" pitchFamily="2" charset="0"/>
                <a:ea typeface="Roboto Black" panose="02000000000000000000" pitchFamily="2" charset="0"/>
              </a:defRPr>
            </a:lvl1pPr>
          </a:lstStyle>
          <a:p>
            <a:fld id="{A3E16521-C1AC-7544-A41E-E51837E7AA7E}" type="slidenum">
              <a:rPr lang="en-US" smtClean="0"/>
              <a:pPr/>
              <a:t>‹#›</a:t>
            </a:fld>
            <a:endParaRPr lang="en-US" dirty="0"/>
          </a:p>
        </p:txBody>
      </p:sp>
      <p:pic>
        <p:nvPicPr>
          <p:cNvPr id="20" name="Picture 19">
            <a:extLst>
              <a:ext uri="{FF2B5EF4-FFF2-40B4-BE49-F238E27FC236}">
                <a16:creationId xmlns:a16="http://schemas.microsoft.com/office/drawing/2014/main" id="{C983F3C2-7294-DC49-A439-4F6A19454A18}"/>
              </a:ext>
            </a:extLst>
          </p:cNvPr>
          <p:cNvPicPr>
            <a:picLocks noChangeAspect="1"/>
          </p:cNvPicPr>
          <p:nvPr userDrawn="1"/>
        </p:nvPicPr>
        <p:blipFill>
          <a:blip r:embed="rId2"/>
          <a:stretch>
            <a:fillRect/>
          </a:stretch>
        </p:blipFill>
        <p:spPr>
          <a:xfrm>
            <a:off x="8808634" y="4790847"/>
            <a:ext cx="224183" cy="224183"/>
          </a:xfrm>
          <a:prstGeom prst="rect">
            <a:avLst/>
          </a:prstGeom>
        </p:spPr>
      </p:pic>
    </p:spTree>
    <p:extLst>
      <p:ext uri="{BB962C8B-B14F-4D97-AF65-F5344CB8AC3E}">
        <p14:creationId xmlns:p14="http://schemas.microsoft.com/office/powerpoint/2010/main" val="791082650"/>
      </p:ext>
    </p:extLst>
  </p:cSld>
  <p:clrMapOvr>
    <a:masterClrMapping/>
  </p:clrMapOvr>
  <p:extLst mod="1">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Column Layou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639C8B8-E182-6641-A9A6-F9FBECD67DDF}"/>
              </a:ext>
            </a:extLst>
          </p:cNvPr>
          <p:cNvSpPr>
            <a:spLocks noGrp="1"/>
          </p:cNvSpPr>
          <p:nvPr>
            <p:ph type="body" sz="quarter" idx="14" hasCustomPrompt="1"/>
          </p:nvPr>
        </p:nvSpPr>
        <p:spPr>
          <a:xfrm>
            <a:off x="473102" y="1440926"/>
            <a:ext cx="3884214" cy="324264"/>
          </a:xfrm>
          <a:prstGeom prst="rect">
            <a:avLst/>
          </a:prstGeom>
        </p:spPr>
        <p:txBody>
          <a:bodyPr/>
          <a:lstStyle>
            <a:lvl1pPr marL="0" indent="0">
              <a:buNone/>
              <a:defRPr sz="1500" b="1" i="0" spc="300">
                <a:solidFill>
                  <a:schemeClr val="tx1"/>
                </a:solidFill>
                <a:latin typeface="Bebas Neue"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Subtitle</a:t>
            </a:r>
          </a:p>
        </p:txBody>
      </p:sp>
      <p:sp>
        <p:nvSpPr>
          <p:cNvPr id="12" name="Text Placeholder 6">
            <a:extLst>
              <a:ext uri="{FF2B5EF4-FFF2-40B4-BE49-F238E27FC236}">
                <a16:creationId xmlns:a16="http://schemas.microsoft.com/office/drawing/2014/main" id="{4E0247F3-2D59-414B-BCA3-521210D90178}"/>
              </a:ext>
            </a:extLst>
          </p:cNvPr>
          <p:cNvSpPr>
            <a:spLocks noGrp="1"/>
          </p:cNvSpPr>
          <p:nvPr>
            <p:ph type="body" sz="quarter" idx="15" hasCustomPrompt="1"/>
          </p:nvPr>
        </p:nvSpPr>
        <p:spPr>
          <a:xfrm>
            <a:off x="473102" y="1918171"/>
            <a:ext cx="3884214" cy="2749079"/>
          </a:xfrm>
          <a:prstGeom prst="rect">
            <a:avLst/>
          </a:prstGeom>
        </p:spPr>
        <p:txBody>
          <a:bodyPr/>
          <a:lstStyle>
            <a:lvl1pPr marL="0" indent="0">
              <a:buNone/>
              <a:defRPr sz="1200" b="0" i="0" spc="0">
                <a:solidFill>
                  <a:schemeClr val="accent5"/>
                </a:solidFill>
                <a:latin typeface="Roboto" panose="02000000000000000000" pitchFamily="2" charset="0"/>
                <a:ea typeface="Roboto"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body copy</a:t>
            </a:r>
          </a:p>
        </p:txBody>
      </p:sp>
      <p:sp>
        <p:nvSpPr>
          <p:cNvPr id="13" name="Text Placeholder 6">
            <a:extLst>
              <a:ext uri="{FF2B5EF4-FFF2-40B4-BE49-F238E27FC236}">
                <a16:creationId xmlns:a16="http://schemas.microsoft.com/office/drawing/2014/main" id="{2A03E196-E234-9E43-B9B6-CD64753DE95F}"/>
              </a:ext>
            </a:extLst>
          </p:cNvPr>
          <p:cNvSpPr>
            <a:spLocks noGrp="1"/>
          </p:cNvSpPr>
          <p:nvPr>
            <p:ph type="body" sz="quarter" idx="16" hasCustomPrompt="1"/>
          </p:nvPr>
        </p:nvSpPr>
        <p:spPr>
          <a:xfrm>
            <a:off x="457200" y="439890"/>
            <a:ext cx="8229598" cy="730692"/>
          </a:xfrm>
          <a:prstGeom prst="rect">
            <a:avLst/>
          </a:prstGeom>
        </p:spPr>
        <p:txBody>
          <a:bodyPr/>
          <a:lstStyle>
            <a:lvl1pPr marL="0" indent="0">
              <a:buNone/>
              <a:defRPr sz="3200" b="1" i="0" spc="0">
                <a:solidFill>
                  <a:schemeClr val="tx1"/>
                </a:solidFill>
                <a:latin typeface="Roboto Black" panose="02000000000000000000" pitchFamily="2" charset="0"/>
                <a:ea typeface="Roboto Black"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Slide Title Here</a:t>
            </a:r>
          </a:p>
        </p:txBody>
      </p:sp>
      <p:sp>
        <p:nvSpPr>
          <p:cNvPr id="17" name="Text Placeholder 6">
            <a:extLst>
              <a:ext uri="{FF2B5EF4-FFF2-40B4-BE49-F238E27FC236}">
                <a16:creationId xmlns:a16="http://schemas.microsoft.com/office/drawing/2014/main" id="{3C744474-3C5E-9540-894C-ACFC319FC8ED}"/>
              </a:ext>
            </a:extLst>
          </p:cNvPr>
          <p:cNvSpPr>
            <a:spLocks noGrp="1"/>
          </p:cNvSpPr>
          <p:nvPr>
            <p:ph type="body" sz="quarter" idx="17" hasCustomPrompt="1"/>
          </p:nvPr>
        </p:nvSpPr>
        <p:spPr>
          <a:xfrm>
            <a:off x="4802584" y="1440926"/>
            <a:ext cx="3884214" cy="324264"/>
          </a:xfrm>
          <a:prstGeom prst="rect">
            <a:avLst/>
          </a:prstGeom>
        </p:spPr>
        <p:txBody>
          <a:bodyPr/>
          <a:lstStyle>
            <a:lvl1pPr marL="0" indent="0">
              <a:buNone/>
              <a:defRPr sz="1500" b="1" i="0" spc="300">
                <a:solidFill>
                  <a:schemeClr val="tx1"/>
                </a:solidFill>
                <a:latin typeface="Bebas Neue"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Subtitle</a:t>
            </a:r>
          </a:p>
        </p:txBody>
      </p:sp>
      <p:sp>
        <p:nvSpPr>
          <p:cNvPr id="18" name="Text Placeholder 6">
            <a:extLst>
              <a:ext uri="{FF2B5EF4-FFF2-40B4-BE49-F238E27FC236}">
                <a16:creationId xmlns:a16="http://schemas.microsoft.com/office/drawing/2014/main" id="{20E1EFB1-BD97-B941-B155-09C3630AA10B}"/>
              </a:ext>
            </a:extLst>
          </p:cNvPr>
          <p:cNvSpPr>
            <a:spLocks noGrp="1"/>
          </p:cNvSpPr>
          <p:nvPr>
            <p:ph type="body" sz="quarter" idx="18" hasCustomPrompt="1"/>
          </p:nvPr>
        </p:nvSpPr>
        <p:spPr>
          <a:xfrm>
            <a:off x="4802584" y="1918171"/>
            <a:ext cx="3884214" cy="2749079"/>
          </a:xfrm>
          <a:prstGeom prst="rect">
            <a:avLst/>
          </a:prstGeom>
        </p:spPr>
        <p:txBody>
          <a:bodyPr/>
          <a:lstStyle>
            <a:lvl1pPr marL="0" indent="0">
              <a:buNone/>
              <a:defRPr sz="1200" b="0" i="0" spc="0">
                <a:solidFill>
                  <a:schemeClr val="accent5"/>
                </a:solidFill>
                <a:latin typeface="Roboto" panose="02000000000000000000" pitchFamily="2" charset="0"/>
                <a:ea typeface="Roboto"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body copy</a:t>
            </a:r>
          </a:p>
        </p:txBody>
      </p:sp>
      <p:pic>
        <p:nvPicPr>
          <p:cNvPr id="20" name="Picture 19">
            <a:extLst>
              <a:ext uri="{FF2B5EF4-FFF2-40B4-BE49-F238E27FC236}">
                <a16:creationId xmlns:a16="http://schemas.microsoft.com/office/drawing/2014/main" id="{6599B87C-BEDB-3A45-BA30-F01740AEA87D}"/>
              </a:ext>
            </a:extLst>
          </p:cNvPr>
          <p:cNvPicPr>
            <a:picLocks noChangeAspect="1"/>
          </p:cNvPicPr>
          <p:nvPr userDrawn="1"/>
        </p:nvPicPr>
        <p:blipFill>
          <a:blip r:embed="rId2"/>
          <a:stretch>
            <a:fillRect/>
          </a:stretch>
        </p:blipFill>
        <p:spPr>
          <a:xfrm>
            <a:off x="8792731" y="4797425"/>
            <a:ext cx="224183" cy="224183"/>
          </a:xfrm>
          <a:prstGeom prst="rect">
            <a:avLst/>
          </a:prstGeom>
        </p:spPr>
      </p:pic>
      <p:sp>
        <p:nvSpPr>
          <p:cNvPr id="21" name="Footer Placeholder 3">
            <a:extLst>
              <a:ext uri="{FF2B5EF4-FFF2-40B4-BE49-F238E27FC236}">
                <a16:creationId xmlns:a16="http://schemas.microsoft.com/office/drawing/2014/main" id="{97CBB1ED-020E-5D4E-9A51-BA672D351D76}"/>
              </a:ext>
            </a:extLst>
          </p:cNvPr>
          <p:cNvSpPr>
            <a:spLocks noGrp="1"/>
          </p:cNvSpPr>
          <p:nvPr>
            <p:ph type="ftr" sz="quarter" idx="3"/>
          </p:nvPr>
        </p:nvSpPr>
        <p:spPr>
          <a:xfrm>
            <a:off x="-7952" y="4797425"/>
            <a:ext cx="473103" cy="274637"/>
          </a:xfrm>
          <a:prstGeom prst="rect">
            <a:avLst/>
          </a:prstGeom>
        </p:spPr>
        <p:txBody>
          <a:bodyPr vert="horz" lIns="91440" tIns="45720" rIns="91440" bIns="45720" rtlCol="0" anchor="ctr"/>
          <a:lstStyle>
            <a:lvl1pPr algn="ctr">
              <a:defRPr sz="1000" b="1" i="0">
                <a:solidFill>
                  <a:schemeClr val="tx1"/>
                </a:solidFill>
                <a:latin typeface="Roboto Black" panose="02000000000000000000" pitchFamily="2" charset="0"/>
                <a:ea typeface="Roboto Black" panose="02000000000000000000" pitchFamily="2" charset="0"/>
              </a:defRPr>
            </a:lvl1pPr>
          </a:lstStyle>
          <a:p>
            <a:fld id="{A3E16521-C1AC-7544-A41E-E51837E7AA7E}" type="slidenum">
              <a:rPr lang="en-US" smtClean="0"/>
              <a:pPr/>
              <a:t>‹#›</a:t>
            </a:fld>
            <a:endParaRPr lang="en-US" dirty="0"/>
          </a:p>
        </p:txBody>
      </p:sp>
    </p:spTree>
    <p:extLst>
      <p:ext uri="{BB962C8B-B14F-4D97-AF65-F5344CB8AC3E}">
        <p14:creationId xmlns:p14="http://schemas.microsoft.com/office/powerpoint/2010/main" val="9972544"/>
      </p:ext>
    </p:extLst>
  </p:cSld>
  <p:clrMapOvr>
    <a:masterClrMapping/>
  </p:clrMapOvr>
  <p:extLst mod="1">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with Footer">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AD84293-90CA-D146-9DDD-B6D439A53529}"/>
              </a:ext>
            </a:extLst>
          </p:cNvPr>
          <p:cNvPicPr>
            <a:picLocks noChangeAspect="1"/>
          </p:cNvPicPr>
          <p:nvPr userDrawn="1"/>
        </p:nvPicPr>
        <p:blipFill>
          <a:blip r:embed="rId2"/>
          <a:stretch>
            <a:fillRect/>
          </a:stretch>
        </p:blipFill>
        <p:spPr>
          <a:xfrm>
            <a:off x="8792731" y="4797425"/>
            <a:ext cx="224183" cy="224183"/>
          </a:xfrm>
          <a:prstGeom prst="rect">
            <a:avLst/>
          </a:prstGeom>
        </p:spPr>
      </p:pic>
      <p:sp>
        <p:nvSpPr>
          <p:cNvPr id="20" name="Footer Placeholder 3">
            <a:extLst>
              <a:ext uri="{FF2B5EF4-FFF2-40B4-BE49-F238E27FC236}">
                <a16:creationId xmlns:a16="http://schemas.microsoft.com/office/drawing/2014/main" id="{D52A4467-4866-8840-9EA5-60BE538F6136}"/>
              </a:ext>
            </a:extLst>
          </p:cNvPr>
          <p:cNvSpPr>
            <a:spLocks noGrp="1"/>
          </p:cNvSpPr>
          <p:nvPr>
            <p:ph type="ftr" sz="quarter" idx="3"/>
          </p:nvPr>
        </p:nvSpPr>
        <p:spPr>
          <a:xfrm>
            <a:off x="-7952" y="4797425"/>
            <a:ext cx="473103" cy="274637"/>
          </a:xfrm>
          <a:prstGeom prst="rect">
            <a:avLst/>
          </a:prstGeom>
        </p:spPr>
        <p:txBody>
          <a:bodyPr vert="horz" lIns="91440" tIns="45720" rIns="91440" bIns="45720" rtlCol="0" anchor="ctr"/>
          <a:lstStyle>
            <a:lvl1pPr algn="ctr">
              <a:defRPr sz="1000" b="1" i="0">
                <a:solidFill>
                  <a:schemeClr val="tx1"/>
                </a:solidFill>
                <a:latin typeface="Roboto Black" panose="02000000000000000000" pitchFamily="2" charset="0"/>
                <a:ea typeface="Roboto Black" panose="02000000000000000000" pitchFamily="2" charset="0"/>
              </a:defRPr>
            </a:lvl1pPr>
          </a:lstStyle>
          <a:p>
            <a:fld id="{A3E16521-C1AC-7544-A41E-E51837E7AA7E}" type="slidenum">
              <a:rPr lang="en-US" smtClean="0"/>
              <a:pPr/>
              <a:t>‹#›</a:t>
            </a:fld>
            <a:endParaRPr lang="en-US" dirty="0"/>
          </a:p>
        </p:txBody>
      </p:sp>
      <p:sp>
        <p:nvSpPr>
          <p:cNvPr id="21" name="Text Placeholder 6">
            <a:extLst>
              <a:ext uri="{FF2B5EF4-FFF2-40B4-BE49-F238E27FC236}">
                <a16:creationId xmlns:a16="http://schemas.microsoft.com/office/drawing/2014/main" id="{23F5EEBC-C530-9845-BEB2-D33E0A9FF0BE}"/>
              </a:ext>
            </a:extLst>
          </p:cNvPr>
          <p:cNvSpPr>
            <a:spLocks noGrp="1"/>
          </p:cNvSpPr>
          <p:nvPr>
            <p:ph type="body" sz="quarter" idx="16" hasCustomPrompt="1"/>
          </p:nvPr>
        </p:nvSpPr>
        <p:spPr>
          <a:xfrm>
            <a:off x="457200" y="439890"/>
            <a:ext cx="8229598" cy="730692"/>
          </a:xfrm>
          <a:prstGeom prst="rect">
            <a:avLst/>
          </a:prstGeom>
        </p:spPr>
        <p:txBody>
          <a:bodyPr/>
          <a:lstStyle>
            <a:lvl1pPr marL="0" indent="0">
              <a:buNone/>
              <a:defRPr sz="3200" b="1" i="0" spc="0">
                <a:solidFill>
                  <a:schemeClr val="tx1"/>
                </a:solidFill>
                <a:latin typeface="Roboto Black" panose="02000000000000000000" pitchFamily="2" charset="0"/>
                <a:ea typeface="Roboto Black"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Slide Title Here</a:t>
            </a:r>
          </a:p>
        </p:txBody>
      </p:sp>
    </p:spTree>
    <p:extLst>
      <p:ext uri="{BB962C8B-B14F-4D97-AF65-F5344CB8AC3E}">
        <p14:creationId xmlns:p14="http://schemas.microsoft.com/office/powerpoint/2010/main" val="4171054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E07DE2-7AAC-4140-A995-53FDADDD253D}"/>
              </a:ext>
            </a:extLst>
          </p:cNvPr>
          <p:cNvPicPr>
            <a:picLocks noChangeAspect="1"/>
          </p:cNvPicPr>
          <p:nvPr userDrawn="1"/>
        </p:nvPicPr>
        <p:blipFill>
          <a:blip r:embed="rId2"/>
          <a:stretch>
            <a:fillRect/>
          </a:stretch>
        </p:blipFill>
        <p:spPr>
          <a:xfrm>
            <a:off x="8792731" y="4797425"/>
            <a:ext cx="224183" cy="224183"/>
          </a:xfrm>
          <a:prstGeom prst="rect">
            <a:avLst/>
          </a:prstGeom>
        </p:spPr>
      </p:pic>
      <p:sp>
        <p:nvSpPr>
          <p:cNvPr id="3" name="Footer Placeholder 3">
            <a:extLst>
              <a:ext uri="{FF2B5EF4-FFF2-40B4-BE49-F238E27FC236}">
                <a16:creationId xmlns:a16="http://schemas.microsoft.com/office/drawing/2014/main" id="{4317FA8F-C445-2644-8AB2-BD21A476C70B}"/>
              </a:ext>
            </a:extLst>
          </p:cNvPr>
          <p:cNvSpPr>
            <a:spLocks noGrp="1"/>
          </p:cNvSpPr>
          <p:nvPr>
            <p:ph type="ftr" sz="quarter" idx="3"/>
          </p:nvPr>
        </p:nvSpPr>
        <p:spPr>
          <a:xfrm>
            <a:off x="-7952" y="4797425"/>
            <a:ext cx="473103" cy="274637"/>
          </a:xfrm>
          <a:prstGeom prst="rect">
            <a:avLst/>
          </a:prstGeom>
        </p:spPr>
        <p:txBody>
          <a:bodyPr vert="horz" lIns="91440" tIns="45720" rIns="91440" bIns="45720" rtlCol="0" anchor="ctr"/>
          <a:lstStyle>
            <a:lvl1pPr algn="ctr">
              <a:defRPr sz="1000" b="1" i="0">
                <a:solidFill>
                  <a:schemeClr val="tx1"/>
                </a:solidFill>
                <a:latin typeface="Roboto Black" panose="02000000000000000000" pitchFamily="2" charset="0"/>
                <a:ea typeface="Roboto Black" panose="02000000000000000000" pitchFamily="2" charset="0"/>
              </a:defRPr>
            </a:lvl1pPr>
          </a:lstStyle>
          <a:p>
            <a:fld id="{A3E16521-C1AC-7544-A41E-E51837E7AA7E}" type="slidenum">
              <a:rPr lang="en-US" smtClean="0"/>
              <a:pPr/>
              <a:t>‹#›</a:t>
            </a:fld>
            <a:endParaRPr lang="en-US" dirty="0"/>
          </a:p>
        </p:txBody>
      </p:sp>
    </p:spTree>
    <p:extLst>
      <p:ext uri="{BB962C8B-B14F-4D97-AF65-F5344CB8AC3E}">
        <p14:creationId xmlns:p14="http://schemas.microsoft.com/office/powerpoint/2010/main" val="24130699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8664E78-9120-0246-89F1-85973869E400}"/>
              </a:ext>
            </a:extLst>
          </p:cNvPr>
          <p:cNvPicPr>
            <a:picLocks noChangeAspect="1"/>
          </p:cNvPicPr>
          <p:nvPr userDrawn="1"/>
        </p:nvPicPr>
        <p:blipFill rotWithShape="1">
          <a:blip r:embed="rId2"/>
          <a:srcRect t="14006" b="1326"/>
          <a:stretch/>
        </p:blipFill>
        <p:spPr>
          <a:xfrm>
            <a:off x="-3170" y="-1"/>
            <a:ext cx="9147170" cy="5143501"/>
          </a:xfrm>
          <a:prstGeom prst="rect">
            <a:avLst/>
          </a:prstGeom>
        </p:spPr>
      </p:pic>
      <p:pic>
        <p:nvPicPr>
          <p:cNvPr id="16" name="Picture 15">
            <a:extLst>
              <a:ext uri="{FF2B5EF4-FFF2-40B4-BE49-F238E27FC236}">
                <a16:creationId xmlns:a16="http://schemas.microsoft.com/office/drawing/2014/main" id="{050CD03B-C096-BF4B-B391-4B1D0F68D092}"/>
              </a:ext>
            </a:extLst>
          </p:cNvPr>
          <p:cNvPicPr>
            <a:picLocks noChangeAspect="1"/>
          </p:cNvPicPr>
          <p:nvPr userDrawn="1"/>
        </p:nvPicPr>
        <p:blipFill rotWithShape="1">
          <a:blip r:embed="rId3"/>
          <a:srcRect t="8604" r="863" b="27557"/>
          <a:stretch/>
        </p:blipFill>
        <p:spPr>
          <a:xfrm>
            <a:off x="0" y="0"/>
            <a:ext cx="9144000" cy="5143500"/>
          </a:xfrm>
          <a:prstGeom prst="rect">
            <a:avLst/>
          </a:prstGeom>
        </p:spPr>
      </p:pic>
      <p:pic>
        <p:nvPicPr>
          <p:cNvPr id="12" name="Picture 11">
            <a:extLst>
              <a:ext uri="{FF2B5EF4-FFF2-40B4-BE49-F238E27FC236}">
                <a16:creationId xmlns:a16="http://schemas.microsoft.com/office/drawing/2014/main" id="{0E7EA58A-4B2B-BE42-8AE9-63ED2728E894}"/>
              </a:ext>
            </a:extLst>
          </p:cNvPr>
          <p:cNvPicPr>
            <a:picLocks noChangeAspect="1"/>
          </p:cNvPicPr>
          <p:nvPr userDrawn="1"/>
        </p:nvPicPr>
        <p:blipFill>
          <a:blip r:embed="rId4"/>
          <a:stretch>
            <a:fillRect/>
          </a:stretch>
        </p:blipFill>
        <p:spPr>
          <a:xfrm>
            <a:off x="2706356" y="1760877"/>
            <a:ext cx="3766631" cy="1621744"/>
          </a:xfrm>
          <a:prstGeom prst="rect">
            <a:avLst/>
          </a:prstGeom>
        </p:spPr>
      </p:pic>
    </p:spTree>
    <p:extLst>
      <p:ext uri="{BB962C8B-B14F-4D97-AF65-F5344CB8AC3E}">
        <p14:creationId xmlns:p14="http://schemas.microsoft.com/office/powerpoint/2010/main" val="927276022"/>
      </p:ext>
    </p:extLst>
  </p:cSld>
  <p:clrMapOvr>
    <a:masterClrMapping/>
  </p:clrMapOvr>
  <p:extLst mod="1">
    <p:ext uri="{DCECCB84-F9BA-43D5-87BE-67443E8EF086}">
      <p15:sldGuideLst xmlns:p15="http://schemas.microsoft.com/office/powerpoint/2012/main">
        <p15:guide id="1" pos="888"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ission Statem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0194A0B-B241-A144-97AB-2275B01F732D}"/>
              </a:ext>
            </a:extLst>
          </p:cNvPr>
          <p:cNvPicPr>
            <a:picLocks noChangeAspect="1"/>
          </p:cNvPicPr>
          <p:nvPr userDrawn="1"/>
        </p:nvPicPr>
        <p:blipFill rotWithShape="1">
          <a:blip r:embed="rId2"/>
          <a:srcRect l="296" t="7641" r="425" b="9158"/>
          <a:stretch/>
        </p:blipFill>
        <p:spPr>
          <a:xfrm>
            <a:off x="-34020" y="0"/>
            <a:ext cx="9208867" cy="5143500"/>
          </a:xfrm>
          <a:prstGeom prst="rect">
            <a:avLst/>
          </a:prstGeom>
        </p:spPr>
      </p:pic>
      <p:sp>
        <p:nvSpPr>
          <p:cNvPr id="2" name="TextBox 1">
            <a:extLst>
              <a:ext uri="{FF2B5EF4-FFF2-40B4-BE49-F238E27FC236}">
                <a16:creationId xmlns:a16="http://schemas.microsoft.com/office/drawing/2014/main" id="{3D6C54B6-0118-D141-B31E-7171A496F6F0}"/>
              </a:ext>
            </a:extLst>
          </p:cNvPr>
          <p:cNvSpPr txBox="1"/>
          <p:nvPr userDrawn="1"/>
        </p:nvSpPr>
        <p:spPr>
          <a:xfrm>
            <a:off x="1765189" y="1152481"/>
            <a:ext cx="5613621" cy="1477328"/>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lang="en-US" sz="1600" b="1" i="0" dirty="0">
                <a:latin typeface="Roboto Black" panose="02000000000000000000" pitchFamily="2" charset="0"/>
                <a:ea typeface="Roboto Black" panose="02000000000000000000" pitchFamily="2" charset="0"/>
              </a:rPr>
              <a:t>The Surfrider Foundation is dedicated to the protection and enjoyment of the world’s ocean, waves and beaches, for all people, through a powerful activist network.</a:t>
            </a:r>
            <a:endParaRPr lang="en-US" sz="1600" b="1" i="0" dirty="0">
              <a:solidFill>
                <a:schemeClr val="bg1"/>
              </a:solidFill>
              <a:latin typeface="Roboto Black" panose="02000000000000000000" pitchFamily="2" charset="0"/>
              <a:ea typeface="Roboto Black" panose="02000000000000000000" pitchFamily="2" charset="0"/>
            </a:endParaRPr>
          </a:p>
          <a:p>
            <a:endParaRPr lang="en-US" dirty="0"/>
          </a:p>
        </p:txBody>
      </p:sp>
      <p:sp>
        <p:nvSpPr>
          <p:cNvPr id="8" name="TextBox 7">
            <a:extLst>
              <a:ext uri="{FF2B5EF4-FFF2-40B4-BE49-F238E27FC236}">
                <a16:creationId xmlns:a16="http://schemas.microsoft.com/office/drawing/2014/main" id="{5EF92FA7-C587-3B47-8C53-6525CC6D7F6C}"/>
              </a:ext>
            </a:extLst>
          </p:cNvPr>
          <p:cNvSpPr txBox="1"/>
          <p:nvPr userDrawn="1"/>
        </p:nvSpPr>
        <p:spPr>
          <a:xfrm>
            <a:off x="2767053" y="754914"/>
            <a:ext cx="3609893" cy="3231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500" b="1" i="0" spc="300" dirty="0">
                <a:latin typeface="Bebas Neue" pitchFamily="2" charset="77"/>
              </a:rPr>
              <a:t>Our Mission</a:t>
            </a:r>
          </a:p>
        </p:txBody>
      </p:sp>
      <p:sp>
        <p:nvSpPr>
          <p:cNvPr id="9" name="TextBox 8">
            <a:extLst>
              <a:ext uri="{FF2B5EF4-FFF2-40B4-BE49-F238E27FC236}">
                <a16:creationId xmlns:a16="http://schemas.microsoft.com/office/drawing/2014/main" id="{37E92D5A-1DB2-1148-B6F1-2C24E29715F4}"/>
              </a:ext>
            </a:extLst>
          </p:cNvPr>
          <p:cNvSpPr txBox="1"/>
          <p:nvPr userDrawn="1"/>
        </p:nvSpPr>
        <p:spPr>
          <a:xfrm>
            <a:off x="-34020" y="4811099"/>
            <a:ext cx="1336431" cy="332399"/>
          </a:xfrm>
          <a:prstGeom prst="rect">
            <a:avLst/>
          </a:prstGeom>
          <a:noFill/>
        </p:spPr>
        <p:txBody>
          <a:bodyPr wrap="square" lIns="114300" tIns="118872" rIns="118872" bIns="118872" rtlCol="0">
            <a:spAutoFit/>
          </a:bodyPr>
          <a:lstStyle/>
          <a:p>
            <a:pPr algn="l"/>
            <a:r>
              <a:rPr lang="en-US" sz="600" dirty="0">
                <a:solidFill>
                  <a:schemeClr val="bg1"/>
                </a:solidFill>
                <a:latin typeface="Roboto" panose="02000000000000000000" pitchFamily="2" charset="0"/>
                <a:ea typeface="Roboto" panose="02000000000000000000" pitchFamily="2" charset="0"/>
              </a:rPr>
              <a:t>Photo by Blair Austin</a:t>
            </a:r>
          </a:p>
        </p:txBody>
      </p:sp>
    </p:spTree>
    <p:extLst>
      <p:ext uri="{BB962C8B-B14F-4D97-AF65-F5344CB8AC3E}">
        <p14:creationId xmlns:p14="http://schemas.microsoft.com/office/powerpoint/2010/main" val="39797685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JEDI Statem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43376A-C95D-C34E-9ABF-CFCA3D2826D5}"/>
              </a:ext>
            </a:extLst>
          </p:cNvPr>
          <p:cNvPicPr>
            <a:picLocks noChangeAspect="1"/>
          </p:cNvPicPr>
          <p:nvPr userDrawn="1"/>
        </p:nvPicPr>
        <p:blipFill rotWithShape="1">
          <a:blip r:embed="rId2"/>
          <a:srcRect l="19399" t="4683" b="27311"/>
          <a:stretch/>
        </p:blipFill>
        <p:spPr>
          <a:xfrm>
            <a:off x="0" y="0"/>
            <a:ext cx="9144000" cy="5143500"/>
          </a:xfrm>
          <a:prstGeom prst="rect">
            <a:avLst/>
          </a:prstGeom>
        </p:spPr>
      </p:pic>
      <p:sp>
        <p:nvSpPr>
          <p:cNvPr id="6" name="TextBox 5">
            <a:extLst>
              <a:ext uri="{FF2B5EF4-FFF2-40B4-BE49-F238E27FC236}">
                <a16:creationId xmlns:a16="http://schemas.microsoft.com/office/drawing/2014/main" id="{804E4B89-BB8B-B340-BD66-EBF42342321B}"/>
              </a:ext>
            </a:extLst>
          </p:cNvPr>
          <p:cNvSpPr txBox="1"/>
          <p:nvPr userDrawn="1"/>
        </p:nvSpPr>
        <p:spPr>
          <a:xfrm>
            <a:off x="1137035" y="971282"/>
            <a:ext cx="6869928" cy="2267287"/>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lang="en-US" sz="1600" b="1" i="0" kern="1200" dirty="0">
                <a:solidFill>
                  <a:schemeClr val="tx1"/>
                </a:solidFill>
                <a:effectLst/>
                <a:latin typeface="Roboto Black" panose="02000000000000000000" pitchFamily="2" charset="0"/>
                <a:ea typeface="Roboto Black" panose="02000000000000000000" pitchFamily="2" charset="0"/>
                <a:cs typeface="+mn-cs"/>
              </a:rPr>
              <a:t>The Surfrider Foundation is committed to fostering a diverse, equitable, and inclusive organization for all people who protect and enjoy the world’s ocean, waves, and beaches. Our success and impact depends on learning from our community, standing in solidarity with our allies and working towards a more just future, both for our organization and the environmental movement as a whole. </a:t>
            </a:r>
            <a:endParaRPr lang="en-US" sz="1600" b="1" i="0" dirty="0">
              <a:latin typeface="Roboto Black" panose="02000000000000000000" pitchFamily="2" charset="0"/>
              <a:ea typeface="Roboto Black" panose="02000000000000000000" pitchFamily="2" charset="0"/>
            </a:endParaRPr>
          </a:p>
        </p:txBody>
      </p:sp>
      <p:sp>
        <p:nvSpPr>
          <p:cNvPr id="7" name="TextBox 6">
            <a:extLst>
              <a:ext uri="{FF2B5EF4-FFF2-40B4-BE49-F238E27FC236}">
                <a16:creationId xmlns:a16="http://schemas.microsoft.com/office/drawing/2014/main" id="{6072C046-610C-F54D-9233-853F900444F0}"/>
              </a:ext>
            </a:extLst>
          </p:cNvPr>
          <p:cNvSpPr txBox="1"/>
          <p:nvPr userDrawn="1"/>
        </p:nvSpPr>
        <p:spPr>
          <a:xfrm>
            <a:off x="1916263" y="573715"/>
            <a:ext cx="5311472" cy="3231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500" b="1" i="0" spc="300" dirty="0">
                <a:latin typeface="Bebas Neue" pitchFamily="2" charset="77"/>
              </a:rPr>
              <a:t>Clean water and healthy beaches for all people</a:t>
            </a:r>
          </a:p>
        </p:txBody>
      </p:sp>
      <p:sp>
        <p:nvSpPr>
          <p:cNvPr id="8" name="TextBox 7">
            <a:extLst>
              <a:ext uri="{FF2B5EF4-FFF2-40B4-BE49-F238E27FC236}">
                <a16:creationId xmlns:a16="http://schemas.microsoft.com/office/drawing/2014/main" id="{B18A0787-993F-E64B-9ABA-EC1EA0FD6608}"/>
              </a:ext>
            </a:extLst>
          </p:cNvPr>
          <p:cNvSpPr txBox="1"/>
          <p:nvPr userDrawn="1"/>
        </p:nvSpPr>
        <p:spPr>
          <a:xfrm>
            <a:off x="0" y="4811101"/>
            <a:ext cx="1336431" cy="332399"/>
          </a:xfrm>
          <a:prstGeom prst="rect">
            <a:avLst/>
          </a:prstGeom>
          <a:noFill/>
          <a:effectLst>
            <a:outerShdw blurRad="241300" sx="102000" sy="102000" algn="ctr" rotWithShape="0">
              <a:prstClr val="black">
                <a:alpha val="80000"/>
              </a:prstClr>
            </a:outerShdw>
          </a:effectLst>
        </p:spPr>
        <p:txBody>
          <a:bodyPr wrap="square" lIns="114300" tIns="118872" rIns="118872" bIns="118872" rtlCol="0">
            <a:spAutoFit/>
          </a:bodyPr>
          <a:lstStyle/>
          <a:p>
            <a:pPr algn="l"/>
            <a:r>
              <a:rPr lang="en-US" sz="600" dirty="0">
                <a:solidFill>
                  <a:schemeClr val="bg1"/>
                </a:solidFill>
                <a:latin typeface="Roboto" panose="02000000000000000000" pitchFamily="2" charset="0"/>
                <a:ea typeface="Roboto" panose="02000000000000000000" pitchFamily="2" charset="0"/>
              </a:rPr>
              <a:t>Photo by Brady Lawrence</a:t>
            </a:r>
          </a:p>
        </p:txBody>
      </p:sp>
    </p:spTree>
    <p:extLst>
      <p:ext uri="{BB962C8B-B14F-4D97-AF65-F5344CB8AC3E}">
        <p14:creationId xmlns:p14="http://schemas.microsoft.com/office/powerpoint/2010/main" val="37834650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Titl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E6C4478-6C04-3A47-990C-24985ECE5EB4}"/>
              </a:ext>
            </a:extLst>
          </p:cNvPr>
          <p:cNvPicPr>
            <a:picLocks noChangeAspect="1"/>
          </p:cNvPicPr>
          <p:nvPr userDrawn="1"/>
        </p:nvPicPr>
        <p:blipFill>
          <a:blip r:embed="rId2"/>
          <a:stretch>
            <a:fillRect/>
          </a:stretch>
        </p:blipFill>
        <p:spPr>
          <a:xfrm>
            <a:off x="1417824" y="0"/>
            <a:ext cx="7734188" cy="5143500"/>
          </a:xfrm>
          <a:prstGeom prst="rect">
            <a:avLst/>
          </a:prstGeom>
        </p:spPr>
      </p:pic>
      <p:sp>
        <p:nvSpPr>
          <p:cNvPr id="8" name="Text Placeholder 6">
            <a:extLst>
              <a:ext uri="{FF2B5EF4-FFF2-40B4-BE49-F238E27FC236}">
                <a16:creationId xmlns:a16="http://schemas.microsoft.com/office/drawing/2014/main" id="{715BFC53-130C-6042-AEEF-5690FB415C48}"/>
              </a:ext>
            </a:extLst>
          </p:cNvPr>
          <p:cNvSpPr>
            <a:spLocks noGrp="1"/>
          </p:cNvSpPr>
          <p:nvPr>
            <p:ph type="body" sz="quarter" idx="17" hasCustomPrompt="1"/>
          </p:nvPr>
        </p:nvSpPr>
        <p:spPr>
          <a:xfrm>
            <a:off x="457200" y="1805386"/>
            <a:ext cx="3535654" cy="1532727"/>
          </a:xfrm>
          <a:prstGeom prst="rect">
            <a:avLst/>
          </a:prstGeom>
          <a:solidFill>
            <a:schemeClr val="accent3"/>
          </a:solidFill>
        </p:spPr>
        <p:txBody>
          <a:bodyPr wrap="square" lIns="320040" tIns="320040" rIns="320040" bIns="320040" anchor="ctr" anchorCtr="0">
            <a:spAutoFit/>
          </a:bodyPr>
          <a:lstStyle>
            <a:lvl1pPr marL="0" indent="0">
              <a:buNone/>
              <a:defRPr sz="3200" b="1" i="0" spc="0">
                <a:solidFill>
                  <a:schemeClr val="tx1"/>
                </a:solidFill>
                <a:latin typeface="Roboto Black" panose="02000000000000000000" pitchFamily="2" charset="0"/>
                <a:ea typeface="Roboto Black"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Add A Section Title Here</a:t>
            </a:r>
          </a:p>
        </p:txBody>
      </p:sp>
      <p:sp>
        <p:nvSpPr>
          <p:cNvPr id="15" name="TextBox 14">
            <a:extLst>
              <a:ext uri="{FF2B5EF4-FFF2-40B4-BE49-F238E27FC236}">
                <a16:creationId xmlns:a16="http://schemas.microsoft.com/office/drawing/2014/main" id="{C9C3A45C-E90B-C749-BFA9-42A92DE9C4C8}"/>
              </a:ext>
            </a:extLst>
          </p:cNvPr>
          <p:cNvSpPr txBox="1"/>
          <p:nvPr userDrawn="1"/>
        </p:nvSpPr>
        <p:spPr>
          <a:xfrm>
            <a:off x="7807569" y="4811101"/>
            <a:ext cx="1336431" cy="332399"/>
          </a:xfrm>
          <a:prstGeom prst="rect">
            <a:avLst/>
          </a:prstGeom>
          <a:noFill/>
          <a:effectLst>
            <a:outerShdw blurRad="241300" sx="102000" sy="102000" algn="ctr" rotWithShape="0">
              <a:prstClr val="black">
                <a:alpha val="80000"/>
              </a:prstClr>
            </a:outerShdw>
          </a:effectLst>
        </p:spPr>
        <p:txBody>
          <a:bodyPr wrap="square" lIns="114300" tIns="118872" rIns="118872" bIns="118872" rtlCol="0">
            <a:spAutoFit/>
          </a:bodyPr>
          <a:lstStyle/>
          <a:p>
            <a:pPr algn="r"/>
            <a:r>
              <a:rPr lang="en-US" sz="600" dirty="0">
                <a:solidFill>
                  <a:schemeClr val="bg1"/>
                </a:solidFill>
                <a:latin typeface="Roboto" panose="02000000000000000000" pitchFamily="2" charset="0"/>
                <a:ea typeface="Roboto" panose="02000000000000000000" pitchFamily="2" charset="0"/>
              </a:rPr>
              <a:t>Photo by Russell Ord</a:t>
            </a:r>
          </a:p>
        </p:txBody>
      </p:sp>
    </p:spTree>
    <p:extLst>
      <p:ext uri="{BB962C8B-B14F-4D97-AF65-F5344CB8AC3E}">
        <p14:creationId xmlns:p14="http://schemas.microsoft.com/office/powerpoint/2010/main" val="3015145352"/>
      </p:ext>
    </p:extLst>
  </p:cSld>
  <p:clrMapOvr>
    <a:masterClrMapping/>
  </p:clrMapOvr>
  <p:extLst mod="1">
    <p:ext uri="{DCECCB84-F9BA-43D5-87BE-67443E8EF086}">
      <p15:sldGuideLst xmlns:p15="http://schemas.microsoft.com/office/powerpoint/2012/main">
        <p15:guide id="1" pos="88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izable Section Title">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A181D44B-9761-FC47-92D1-577CD02DD62C}"/>
              </a:ext>
            </a:extLst>
          </p:cNvPr>
          <p:cNvSpPr>
            <a:spLocks noGrp="1"/>
          </p:cNvSpPr>
          <p:nvPr>
            <p:ph type="pic" sz="quarter" idx="13" hasCustomPrompt="1"/>
          </p:nvPr>
        </p:nvSpPr>
        <p:spPr>
          <a:xfrm>
            <a:off x="1409701" y="0"/>
            <a:ext cx="7797910" cy="5143500"/>
          </a:xfrm>
          <a:prstGeom prst="rect">
            <a:avLst/>
          </a:prstGeom>
          <a:solidFill>
            <a:schemeClr val="bg2"/>
          </a:solidFill>
        </p:spPr>
        <p:txBody>
          <a:bodyPr lIns="822960" rIns="548640" anchor="ctr"/>
          <a:lstStyle>
            <a:lvl1pPr marL="0" indent="0" algn="r">
              <a:buNone/>
              <a:defRPr sz="1500">
                <a:latin typeface="Roboto" panose="02000000000000000000" pitchFamily="2" charset="0"/>
                <a:ea typeface="Roboto" panose="02000000000000000000" pitchFamily="2" charset="0"/>
              </a:defRPr>
            </a:lvl1pPr>
            <a:lvl2pPr marL="457200" indent="0" algn="r">
              <a:buNone/>
              <a:defRPr sz="1200" b="1" i="0">
                <a:latin typeface="Roboto" panose="02000000000000000000" pitchFamily="2" charset="0"/>
                <a:ea typeface="Roboto" panose="02000000000000000000" pitchFamily="2" charset="0"/>
              </a:defRPr>
            </a:lvl2pPr>
          </a:lstStyle>
          <a:p>
            <a:pPr lvl="1"/>
            <a:r>
              <a:rPr lang="en-US" dirty="0"/>
              <a:t>Add background image.</a:t>
            </a:r>
          </a:p>
        </p:txBody>
      </p:sp>
      <p:sp>
        <p:nvSpPr>
          <p:cNvPr id="10" name="Text Placeholder 6">
            <a:extLst>
              <a:ext uri="{FF2B5EF4-FFF2-40B4-BE49-F238E27FC236}">
                <a16:creationId xmlns:a16="http://schemas.microsoft.com/office/drawing/2014/main" id="{B0C567E6-FE1D-B94F-A4C8-BF0224735725}"/>
              </a:ext>
            </a:extLst>
          </p:cNvPr>
          <p:cNvSpPr>
            <a:spLocks noGrp="1"/>
          </p:cNvSpPr>
          <p:nvPr>
            <p:ph type="body" sz="quarter" idx="17" hasCustomPrompt="1"/>
          </p:nvPr>
        </p:nvSpPr>
        <p:spPr>
          <a:xfrm>
            <a:off x="457200" y="1805386"/>
            <a:ext cx="3856384" cy="1532727"/>
          </a:xfrm>
          <a:prstGeom prst="rect">
            <a:avLst/>
          </a:prstGeom>
          <a:solidFill>
            <a:schemeClr val="accent3"/>
          </a:solidFill>
        </p:spPr>
        <p:txBody>
          <a:bodyPr wrap="square" lIns="320040" tIns="320040" rIns="320040" bIns="320040" anchor="ctr" anchorCtr="0">
            <a:spAutoFit/>
          </a:bodyPr>
          <a:lstStyle>
            <a:lvl1pPr marL="0" indent="0">
              <a:buNone/>
              <a:defRPr sz="3200" b="1" i="0" spc="0">
                <a:solidFill>
                  <a:schemeClr val="tx1"/>
                </a:solidFill>
                <a:latin typeface="Roboto Black" panose="02000000000000000000" pitchFamily="2" charset="0"/>
                <a:ea typeface="Roboto Black"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Add A Section Title Here</a:t>
            </a:r>
          </a:p>
        </p:txBody>
      </p:sp>
    </p:spTree>
    <p:extLst>
      <p:ext uri="{BB962C8B-B14F-4D97-AF65-F5344CB8AC3E}">
        <p14:creationId xmlns:p14="http://schemas.microsoft.com/office/powerpoint/2010/main" val="3798913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atement Slid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CFD6540-3B0D-B641-BF05-8E450CFE3ED6}"/>
              </a:ext>
            </a:extLst>
          </p:cNvPr>
          <p:cNvPicPr>
            <a:picLocks noChangeAspect="1"/>
          </p:cNvPicPr>
          <p:nvPr userDrawn="1"/>
        </p:nvPicPr>
        <p:blipFill rotWithShape="1">
          <a:blip r:embed="rId2"/>
          <a:srcRect l="1" t="5264" b="10362"/>
          <a:stretch/>
        </p:blipFill>
        <p:spPr>
          <a:xfrm>
            <a:off x="0" y="0"/>
            <a:ext cx="9143999" cy="5143500"/>
          </a:xfrm>
          <a:prstGeom prst="rect">
            <a:avLst/>
          </a:prstGeom>
        </p:spPr>
      </p:pic>
      <p:sp>
        <p:nvSpPr>
          <p:cNvPr id="20" name="Text Placeholder 18">
            <a:extLst>
              <a:ext uri="{FF2B5EF4-FFF2-40B4-BE49-F238E27FC236}">
                <a16:creationId xmlns:a16="http://schemas.microsoft.com/office/drawing/2014/main" id="{2C9A0C9C-B8CB-6848-B042-ECC1E5B78351}"/>
              </a:ext>
            </a:extLst>
          </p:cNvPr>
          <p:cNvSpPr>
            <a:spLocks noGrp="1"/>
          </p:cNvSpPr>
          <p:nvPr>
            <p:ph type="body" sz="quarter" idx="11" hasCustomPrompt="1"/>
          </p:nvPr>
        </p:nvSpPr>
        <p:spPr>
          <a:xfrm>
            <a:off x="1626514" y="1652954"/>
            <a:ext cx="5890970" cy="1837592"/>
          </a:xfrm>
          <a:prstGeom prst="rect">
            <a:avLst/>
          </a:prstGeom>
        </p:spPr>
        <p:txBody>
          <a:bodyPr anchor="ctr" anchorCtr="0"/>
          <a:lstStyle>
            <a:lvl1pPr marL="0" indent="0" algn="ctr">
              <a:buNone/>
              <a:defRPr sz="2400" b="1" i="0" spc="300">
                <a:solidFill>
                  <a:schemeClr val="bg1"/>
                </a:solidFill>
                <a:latin typeface="Bebas Neue" pitchFamily="2" charset="77"/>
              </a:defRPr>
            </a:lvl1pPr>
            <a:lvl2pPr marL="457200" indent="0">
              <a:buNone/>
              <a:defRPr/>
            </a:lvl2pPr>
          </a:lstStyle>
          <a:p>
            <a:pPr lvl="0"/>
            <a:r>
              <a:rPr lang="en-US" dirty="0"/>
              <a:t>add a Short and impactful statement</a:t>
            </a:r>
          </a:p>
        </p:txBody>
      </p:sp>
    </p:spTree>
    <p:extLst>
      <p:ext uri="{BB962C8B-B14F-4D97-AF65-F5344CB8AC3E}">
        <p14:creationId xmlns:p14="http://schemas.microsoft.com/office/powerpoint/2010/main" val="1944438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tement Slide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48738C6-6FCC-EF42-B859-6B4E53BA52E4}"/>
              </a:ext>
            </a:extLst>
          </p:cNvPr>
          <p:cNvPicPr>
            <a:picLocks noChangeAspect="1"/>
          </p:cNvPicPr>
          <p:nvPr userDrawn="1"/>
        </p:nvPicPr>
        <p:blipFill rotWithShape="1">
          <a:blip r:embed="rId2"/>
          <a:srcRect l="1" t="5264" b="10362"/>
          <a:stretch/>
        </p:blipFill>
        <p:spPr>
          <a:xfrm>
            <a:off x="0" y="0"/>
            <a:ext cx="9143999" cy="5143500"/>
          </a:xfrm>
          <a:prstGeom prst="rect">
            <a:avLst/>
          </a:prstGeom>
        </p:spPr>
      </p:pic>
      <p:pic>
        <p:nvPicPr>
          <p:cNvPr id="12" name="Picture 11">
            <a:extLst>
              <a:ext uri="{FF2B5EF4-FFF2-40B4-BE49-F238E27FC236}">
                <a16:creationId xmlns:a16="http://schemas.microsoft.com/office/drawing/2014/main" id="{71AC1B69-BFBF-CB42-9B7C-FD9D8140B6E1}"/>
              </a:ext>
            </a:extLst>
          </p:cNvPr>
          <p:cNvPicPr>
            <a:picLocks noChangeAspect="1"/>
          </p:cNvPicPr>
          <p:nvPr userDrawn="1"/>
        </p:nvPicPr>
        <p:blipFill>
          <a:blip r:embed="rId3"/>
          <a:stretch>
            <a:fillRect/>
          </a:stretch>
        </p:blipFill>
        <p:spPr>
          <a:xfrm>
            <a:off x="0" y="0"/>
            <a:ext cx="9144000" cy="5143500"/>
          </a:xfrm>
          <a:prstGeom prst="rect">
            <a:avLst/>
          </a:prstGeom>
        </p:spPr>
      </p:pic>
      <p:pic>
        <p:nvPicPr>
          <p:cNvPr id="14" name="Picture 13">
            <a:extLst>
              <a:ext uri="{FF2B5EF4-FFF2-40B4-BE49-F238E27FC236}">
                <a16:creationId xmlns:a16="http://schemas.microsoft.com/office/drawing/2014/main" id="{152BC3D9-E7ED-134C-A5C4-A3DC14794766}"/>
              </a:ext>
            </a:extLst>
          </p:cNvPr>
          <p:cNvPicPr>
            <a:picLocks noChangeAspect="1"/>
          </p:cNvPicPr>
          <p:nvPr userDrawn="1"/>
        </p:nvPicPr>
        <p:blipFill rotWithShape="1">
          <a:blip r:embed="rId4"/>
          <a:srcRect l="8296" t="921" r="24298" b="3220"/>
          <a:stretch/>
        </p:blipFill>
        <p:spPr>
          <a:xfrm rot="5400000">
            <a:off x="2000250" y="-2000250"/>
            <a:ext cx="5143499" cy="9144001"/>
          </a:xfrm>
          <a:prstGeom prst="rect">
            <a:avLst/>
          </a:prstGeom>
        </p:spPr>
      </p:pic>
      <p:pic>
        <p:nvPicPr>
          <p:cNvPr id="18" name="Picture 17">
            <a:extLst>
              <a:ext uri="{FF2B5EF4-FFF2-40B4-BE49-F238E27FC236}">
                <a16:creationId xmlns:a16="http://schemas.microsoft.com/office/drawing/2014/main" id="{AE99A56E-7A92-2944-9491-A5FD40857FB8}"/>
              </a:ext>
            </a:extLst>
          </p:cNvPr>
          <p:cNvPicPr>
            <a:picLocks noChangeAspect="1"/>
          </p:cNvPicPr>
          <p:nvPr userDrawn="1"/>
        </p:nvPicPr>
        <p:blipFill rotWithShape="1">
          <a:blip r:embed="rId5"/>
          <a:srcRect l="13165" t="15989" r="9913" b="1963"/>
          <a:stretch/>
        </p:blipFill>
        <p:spPr>
          <a:xfrm>
            <a:off x="0" y="0"/>
            <a:ext cx="9144000" cy="5143500"/>
          </a:xfrm>
          <a:prstGeom prst="rect">
            <a:avLst/>
          </a:prstGeom>
        </p:spPr>
      </p:pic>
      <p:pic>
        <p:nvPicPr>
          <p:cNvPr id="22" name="Picture 21">
            <a:extLst>
              <a:ext uri="{FF2B5EF4-FFF2-40B4-BE49-F238E27FC236}">
                <a16:creationId xmlns:a16="http://schemas.microsoft.com/office/drawing/2014/main" id="{194BAFE8-4A15-6F4E-8434-67B83340FCF4}"/>
              </a:ext>
            </a:extLst>
          </p:cNvPr>
          <p:cNvPicPr>
            <a:picLocks noChangeAspect="1"/>
          </p:cNvPicPr>
          <p:nvPr userDrawn="1"/>
        </p:nvPicPr>
        <p:blipFill rotWithShape="1">
          <a:blip r:embed="rId6"/>
          <a:srcRect l="1875" t="1116" r="1750" b="17296"/>
          <a:stretch/>
        </p:blipFill>
        <p:spPr>
          <a:xfrm>
            <a:off x="11824" y="1"/>
            <a:ext cx="9132176" cy="5143500"/>
          </a:xfrm>
          <a:prstGeom prst="rect">
            <a:avLst/>
          </a:prstGeom>
        </p:spPr>
      </p:pic>
      <p:pic>
        <p:nvPicPr>
          <p:cNvPr id="28" name="Picture 27">
            <a:extLst>
              <a:ext uri="{FF2B5EF4-FFF2-40B4-BE49-F238E27FC236}">
                <a16:creationId xmlns:a16="http://schemas.microsoft.com/office/drawing/2014/main" id="{4D255754-A289-984E-AC3D-564880C01C9A}"/>
              </a:ext>
            </a:extLst>
          </p:cNvPr>
          <p:cNvPicPr>
            <a:picLocks noChangeAspect="1"/>
          </p:cNvPicPr>
          <p:nvPr userDrawn="1"/>
        </p:nvPicPr>
        <p:blipFill rotWithShape="1">
          <a:blip r:embed="rId7"/>
          <a:srcRect l="4857" t="14826" r="1462" b="145"/>
          <a:stretch/>
        </p:blipFill>
        <p:spPr>
          <a:xfrm>
            <a:off x="-149470" y="-8792"/>
            <a:ext cx="9293468" cy="5143500"/>
          </a:xfrm>
          <a:prstGeom prst="rect">
            <a:avLst/>
          </a:prstGeom>
        </p:spPr>
      </p:pic>
      <p:sp>
        <p:nvSpPr>
          <p:cNvPr id="10" name="Text Placeholder 18">
            <a:extLst>
              <a:ext uri="{FF2B5EF4-FFF2-40B4-BE49-F238E27FC236}">
                <a16:creationId xmlns:a16="http://schemas.microsoft.com/office/drawing/2014/main" id="{11514BCB-14BE-014E-9328-0E02278368CB}"/>
              </a:ext>
            </a:extLst>
          </p:cNvPr>
          <p:cNvSpPr>
            <a:spLocks noGrp="1"/>
          </p:cNvSpPr>
          <p:nvPr>
            <p:ph type="body" sz="quarter" idx="10" hasCustomPrompt="1"/>
          </p:nvPr>
        </p:nvSpPr>
        <p:spPr>
          <a:xfrm>
            <a:off x="1626514" y="1767255"/>
            <a:ext cx="5890970" cy="1837592"/>
          </a:xfrm>
          <a:prstGeom prst="rect">
            <a:avLst/>
          </a:prstGeom>
        </p:spPr>
        <p:txBody>
          <a:bodyPr anchor="ctr" anchorCtr="0"/>
          <a:lstStyle>
            <a:lvl1pPr marL="0" indent="0" algn="ctr">
              <a:buNone/>
              <a:defRPr sz="2400" b="1" i="0" spc="300">
                <a:solidFill>
                  <a:schemeClr val="bg1"/>
                </a:solidFill>
                <a:latin typeface="Bebas Neue" pitchFamily="2" charset="77"/>
              </a:defRPr>
            </a:lvl1pPr>
            <a:lvl2pPr marL="457200" indent="0">
              <a:buNone/>
              <a:defRPr/>
            </a:lvl2pPr>
          </a:lstStyle>
          <a:p>
            <a:pPr lvl="0"/>
            <a:r>
              <a:rPr lang="en-US" dirty="0"/>
              <a:t>Add a short and impactful statement</a:t>
            </a:r>
          </a:p>
        </p:txBody>
      </p:sp>
    </p:spTree>
    <p:extLst>
      <p:ext uri="{BB962C8B-B14F-4D97-AF65-F5344CB8AC3E}">
        <p14:creationId xmlns:p14="http://schemas.microsoft.com/office/powerpoint/2010/main" val="1003677201"/>
      </p:ext>
    </p:extLst>
  </p:cSld>
  <p:clrMapOvr>
    <a:masterClrMapping/>
  </p:clrMapOvr>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atement Slide 3">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501A700-C950-644B-BABE-31C24C1CDB51}"/>
              </a:ext>
            </a:extLst>
          </p:cNvPr>
          <p:cNvPicPr>
            <a:picLocks noChangeAspect="1"/>
          </p:cNvPicPr>
          <p:nvPr userDrawn="1"/>
        </p:nvPicPr>
        <p:blipFill rotWithShape="1">
          <a:blip r:embed="rId2"/>
          <a:srcRect t="-134" r="6262" b="22049"/>
          <a:stretch/>
        </p:blipFill>
        <p:spPr>
          <a:xfrm>
            <a:off x="-149470" y="-17583"/>
            <a:ext cx="9293468" cy="5152291"/>
          </a:xfrm>
          <a:prstGeom prst="rect">
            <a:avLst/>
          </a:prstGeom>
        </p:spPr>
      </p:pic>
      <p:sp>
        <p:nvSpPr>
          <p:cNvPr id="10" name="Text Placeholder 18">
            <a:extLst>
              <a:ext uri="{FF2B5EF4-FFF2-40B4-BE49-F238E27FC236}">
                <a16:creationId xmlns:a16="http://schemas.microsoft.com/office/drawing/2014/main" id="{11514BCB-14BE-014E-9328-0E02278368CB}"/>
              </a:ext>
            </a:extLst>
          </p:cNvPr>
          <p:cNvSpPr>
            <a:spLocks noGrp="1"/>
          </p:cNvSpPr>
          <p:nvPr>
            <p:ph type="body" sz="quarter" idx="10" hasCustomPrompt="1"/>
          </p:nvPr>
        </p:nvSpPr>
        <p:spPr>
          <a:xfrm>
            <a:off x="738521" y="1547446"/>
            <a:ext cx="7666956" cy="1582614"/>
          </a:xfrm>
          <a:prstGeom prst="rect">
            <a:avLst/>
          </a:prstGeom>
        </p:spPr>
        <p:txBody>
          <a:bodyPr anchor="ctr" anchorCtr="0"/>
          <a:lstStyle>
            <a:lvl1pPr marL="0" indent="0" algn="ctr">
              <a:buNone/>
              <a:defRPr sz="2400" b="1" i="0" spc="300">
                <a:solidFill>
                  <a:schemeClr val="tx2"/>
                </a:solidFill>
                <a:latin typeface="Bebas Neue" pitchFamily="2" charset="77"/>
              </a:defRPr>
            </a:lvl1pPr>
            <a:lvl2pPr marL="457200" indent="0">
              <a:buNone/>
              <a:defRPr/>
            </a:lvl2pPr>
          </a:lstStyle>
          <a:p>
            <a:pPr lvl="0"/>
            <a:r>
              <a:rPr lang="en-US" dirty="0"/>
              <a:t>Add a short impactful statement </a:t>
            </a:r>
          </a:p>
        </p:txBody>
      </p:sp>
    </p:spTree>
    <p:extLst>
      <p:ext uri="{BB962C8B-B14F-4D97-AF65-F5344CB8AC3E}">
        <p14:creationId xmlns:p14="http://schemas.microsoft.com/office/powerpoint/2010/main" val="2379157555"/>
      </p:ext>
    </p:extLst>
  </p:cSld>
  <p:clrMapOvr>
    <a:masterClrMapping/>
  </p:clrMapOvr>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atement Slide - Custom">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3D313B2D-0460-0342-83DC-218F8393BCBA}"/>
              </a:ext>
            </a:extLst>
          </p:cNvPr>
          <p:cNvSpPr>
            <a:spLocks noGrp="1"/>
          </p:cNvSpPr>
          <p:nvPr>
            <p:ph type="pic" sz="quarter" idx="11" hasCustomPrompt="1"/>
          </p:nvPr>
        </p:nvSpPr>
        <p:spPr>
          <a:xfrm>
            <a:off x="0" y="0"/>
            <a:ext cx="9144000" cy="5143500"/>
          </a:xfrm>
          <a:prstGeom prst="rect">
            <a:avLst/>
          </a:prstGeom>
          <a:solidFill>
            <a:schemeClr val="bg2"/>
          </a:solidFill>
        </p:spPr>
        <p:txBody>
          <a:bodyPr lIns="0" tIns="457200" rIns="457200"/>
          <a:lstStyle>
            <a:lvl1pPr marL="0" indent="0">
              <a:buNone/>
              <a:defRPr/>
            </a:lvl1pPr>
            <a:lvl2pPr marL="457200" indent="0">
              <a:buNone/>
              <a:defRPr sz="1200" b="1">
                <a:latin typeface="Roboto" panose="02000000000000000000" pitchFamily="2" charset="0"/>
                <a:ea typeface="Roboto" panose="02000000000000000000" pitchFamily="2" charset="0"/>
              </a:defRPr>
            </a:lvl2pPr>
          </a:lstStyle>
          <a:p>
            <a:pPr lvl="1"/>
            <a:r>
              <a:rPr lang="en-US" dirty="0"/>
              <a:t>Add background image.</a:t>
            </a:r>
          </a:p>
        </p:txBody>
      </p:sp>
      <p:sp>
        <p:nvSpPr>
          <p:cNvPr id="15" name="Text Placeholder 18">
            <a:extLst>
              <a:ext uri="{FF2B5EF4-FFF2-40B4-BE49-F238E27FC236}">
                <a16:creationId xmlns:a16="http://schemas.microsoft.com/office/drawing/2014/main" id="{64290D69-73B8-CB44-BE06-4C2A13BE2E59}"/>
              </a:ext>
            </a:extLst>
          </p:cNvPr>
          <p:cNvSpPr>
            <a:spLocks noGrp="1"/>
          </p:cNvSpPr>
          <p:nvPr>
            <p:ph type="body" sz="quarter" idx="10" hasCustomPrompt="1"/>
          </p:nvPr>
        </p:nvSpPr>
        <p:spPr>
          <a:xfrm>
            <a:off x="738521" y="1780443"/>
            <a:ext cx="7666956" cy="1582614"/>
          </a:xfrm>
          <a:prstGeom prst="rect">
            <a:avLst/>
          </a:prstGeom>
        </p:spPr>
        <p:txBody>
          <a:bodyPr anchor="ctr" anchorCtr="0"/>
          <a:lstStyle>
            <a:lvl1pPr marL="0" indent="0" algn="ctr">
              <a:buNone/>
              <a:defRPr sz="2400" b="1" i="0" spc="300">
                <a:solidFill>
                  <a:schemeClr val="tx2"/>
                </a:solidFill>
                <a:latin typeface="Bebas Neue" pitchFamily="2" charset="77"/>
              </a:defRPr>
            </a:lvl1pPr>
            <a:lvl2pPr marL="457200" indent="0">
              <a:buNone/>
              <a:defRPr/>
            </a:lvl2pPr>
          </a:lstStyle>
          <a:p>
            <a:pPr lvl="0"/>
            <a:r>
              <a:rPr lang="en-US" dirty="0"/>
              <a:t>Add a short impactful statement </a:t>
            </a:r>
          </a:p>
        </p:txBody>
      </p:sp>
    </p:spTree>
    <p:extLst>
      <p:ext uri="{BB962C8B-B14F-4D97-AF65-F5344CB8AC3E}">
        <p14:creationId xmlns:p14="http://schemas.microsoft.com/office/powerpoint/2010/main" val="446308738"/>
      </p:ext>
    </p:extLst>
  </p:cSld>
  <p:clrMapOvr>
    <a:masterClrMapping/>
  </p:clrMapOvr>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lide Number Placeholder 1"/>
          <p:cNvSpPr txBox="1">
            <a:spLocks/>
          </p:cNvSpPr>
          <p:nvPr userDrawn="1"/>
        </p:nvSpPr>
        <p:spPr>
          <a:xfrm>
            <a:off x="8528049" y="4797425"/>
            <a:ext cx="529365"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328565606"/>
      </p:ext>
    </p:extLst>
  </p:cSld>
  <p:clrMap bg1="lt1" tx1="dk1" bg2="lt2" tx2="dk2" accent1="accent1" accent2="accent2" accent3="accent3" accent4="accent4" accent5="accent5" accent6="accent6" hlink="hlink" folHlink="folHlink"/>
  <p:sldLayoutIdLst>
    <p:sldLayoutId id="2147483680" r:id="rId1"/>
    <p:sldLayoutId id="2147483689" r:id="rId2"/>
    <p:sldLayoutId id="2147483688" r:id="rId3"/>
    <p:sldLayoutId id="2147483690" r:id="rId4"/>
    <p:sldLayoutId id="2147483685" r:id="rId5"/>
    <p:sldLayoutId id="2147483687" r:id="rId6"/>
    <p:sldLayoutId id="2147483681" r:id="rId7"/>
    <p:sldLayoutId id="2147483693" r:id="rId8"/>
    <p:sldLayoutId id="2147483692" r:id="rId9"/>
    <p:sldLayoutId id="2147483683" r:id="rId10"/>
    <p:sldLayoutId id="2147483686" r:id="rId11"/>
    <p:sldLayoutId id="2147483677" r:id="rId12"/>
    <p:sldLayoutId id="2147483691" r:id="rId13"/>
    <p:sldLayoutId id="2147483678" r:id="rId14"/>
  </p:sldLayoutIdLst>
  <p:hf hdr="0" dt="0"/>
  <p:txStyles>
    <p:titleStyle>
      <a:lvl1pPr algn="ctr" defTabSz="914400" rtl="0" eaLnBrk="1" latinLnBrk="0" hangingPunct="1">
        <a:lnSpc>
          <a:spcPct val="90000"/>
        </a:lnSpc>
        <a:spcBef>
          <a:spcPct val="0"/>
        </a:spcBef>
        <a:buNone/>
        <a:defRPr sz="3200" b="1" i="0" kern="1200">
          <a:solidFill>
            <a:schemeClr val="tx1"/>
          </a:solidFill>
          <a:latin typeface="Bebas Neue" charset="0"/>
          <a:ea typeface="Bebas Neue" charset="0"/>
          <a:cs typeface="Bebas Neue"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8" userDrawn="1">
          <p15:clr>
            <a:srgbClr val="F26B43"/>
          </p15:clr>
        </p15:guide>
        <p15:guide id="2" pos="5472" userDrawn="1">
          <p15:clr>
            <a:srgbClr val="F26B43"/>
          </p15:clr>
        </p15:guide>
        <p15:guide id="3" orient="horz" pos="276" userDrawn="1">
          <p15:clr>
            <a:srgbClr val="F26B43"/>
          </p15:clr>
        </p15:guide>
        <p15:guide id="4" orient="horz" pos="2940" userDrawn="1">
          <p15:clr>
            <a:srgbClr val="F26B43"/>
          </p15:clr>
        </p15:guide>
        <p15:guide id="5" pos="2880" userDrawn="1">
          <p15:clr>
            <a:srgbClr val="F26B43"/>
          </p15:clr>
        </p15:guide>
        <p15:guide id="6" orient="horz" pos="162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forms.gle/ehdEF1AHZaLZWsJt6" TargetMode="External"/><Relationship Id="rId2" Type="http://schemas.openxmlformats.org/officeDocument/2006/relationships/hyperlink" Target="https://brand.surfrider.org/fonts-2/" TargetMode="External"/><Relationship Id="rId1" Type="http://schemas.openxmlformats.org/officeDocument/2006/relationships/slideLayout" Target="../slideLayouts/slideLayout10.xml"/><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22.emf"/><Relationship Id="rId13" Type="http://schemas.openxmlformats.org/officeDocument/2006/relationships/image" Target="../media/image27.emf"/><Relationship Id="rId3" Type="http://schemas.openxmlformats.org/officeDocument/2006/relationships/image" Target="../media/image17.emf"/><Relationship Id="rId7" Type="http://schemas.openxmlformats.org/officeDocument/2006/relationships/image" Target="../media/image21.emf"/><Relationship Id="rId12" Type="http://schemas.openxmlformats.org/officeDocument/2006/relationships/image" Target="../media/image26.emf"/><Relationship Id="rId2" Type="http://schemas.openxmlformats.org/officeDocument/2006/relationships/image" Target="../media/image16.emf"/><Relationship Id="rId1" Type="http://schemas.openxmlformats.org/officeDocument/2006/relationships/slideLayout" Target="../slideLayouts/slideLayout12.xml"/><Relationship Id="rId6" Type="http://schemas.openxmlformats.org/officeDocument/2006/relationships/image" Target="../media/image20.emf"/><Relationship Id="rId11" Type="http://schemas.openxmlformats.org/officeDocument/2006/relationships/image" Target="../media/image25.emf"/><Relationship Id="rId5" Type="http://schemas.openxmlformats.org/officeDocument/2006/relationships/image" Target="../media/image19.emf"/><Relationship Id="rId10" Type="http://schemas.openxmlformats.org/officeDocument/2006/relationships/image" Target="../media/image24.emf"/><Relationship Id="rId4" Type="http://schemas.openxmlformats.org/officeDocument/2006/relationships/image" Target="../media/image18.emf"/><Relationship Id="rId9" Type="http://schemas.openxmlformats.org/officeDocument/2006/relationships/image" Target="../media/image23.emf"/></Relationships>
</file>

<file path=ppt/slides/_rels/slide1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87D3843-7136-6A44-A700-E1039D5FC03C}"/>
              </a:ext>
            </a:extLst>
          </p:cNvPr>
          <p:cNvSpPr txBox="1"/>
          <p:nvPr/>
        </p:nvSpPr>
        <p:spPr>
          <a:xfrm>
            <a:off x="457200" y="986700"/>
            <a:ext cx="4114800" cy="3170099"/>
          </a:xfrm>
          <a:prstGeom prst="rect">
            <a:avLst/>
          </a:prstGeom>
          <a:noFill/>
        </p:spPr>
        <p:txBody>
          <a:bodyPr wrap="square" rtlCol="0">
            <a:spAutoFit/>
          </a:bodyPr>
          <a:lstStyle/>
          <a:p>
            <a:r>
              <a:rPr lang="en-US" sz="3200" b="1" dirty="0">
                <a:solidFill>
                  <a:srgbClr val="26272A"/>
                </a:solidFill>
                <a:latin typeface="Roboto Black" panose="02000000000000000000" pitchFamily="2" charset="0"/>
                <a:ea typeface="Roboto Black" panose="02000000000000000000" pitchFamily="2" charset="0"/>
                <a:cs typeface="Bebas Neue Bold"/>
              </a:rPr>
              <a:t>Instructions</a:t>
            </a:r>
          </a:p>
          <a:p>
            <a:br>
              <a:rPr lang="en-US" sz="1200" dirty="0">
                <a:solidFill>
                  <a:schemeClr val="tx1">
                    <a:lumMod val="65000"/>
                    <a:lumOff val="35000"/>
                  </a:schemeClr>
                </a:solidFill>
                <a:latin typeface="Roboto" panose="02000000000000000000" pitchFamily="2" charset="0"/>
                <a:ea typeface="Roboto" panose="02000000000000000000" pitchFamily="2" charset="0"/>
              </a:rPr>
            </a:br>
            <a:r>
              <a:rPr lang="en-US" sz="1200" dirty="0">
                <a:solidFill>
                  <a:schemeClr val="tx1">
                    <a:lumMod val="65000"/>
                    <a:lumOff val="35000"/>
                  </a:schemeClr>
                </a:solidFill>
                <a:latin typeface="Roboto" panose="02000000000000000000" pitchFamily="2" charset="0"/>
                <a:ea typeface="Roboto" panose="02000000000000000000" pitchFamily="2" charset="0"/>
              </a:rPr>
              <a:t>The following slides include several graphic elements and layouts that can be used as starting point for your presentation. </a:t>
            </a:r>
          </a:p>
          <a:p>
            <a:endParaRPr lang="en-US" sz="1200" dirty="0">
              <a:solidFill>
                <a:schemeClr val="tx1">
                  <a:lumMod val="65000"/>
                  <a:lumOff val="35000"/>
                </a:schemeClr>
              </a:solidFill>
              <a:latin typeface="Roboto" panose="02000000000000000000" pitchFamily="2" charset="0"/>
              <a:ea typeface="Roboto" panose="02000000000000000000" pitchFamily="2" charset="0"/>
            </a:endParaRPr>
          </a:p>
          <a:p>
            <a:r>
              <a:rPr lang="en-US" sz="1200" dirty="0">
                <a:solidFill>
                  <a:schemeClr val="tx1">
                    <a:lumMod val="65000"/>
                    <a:lumOff val="35000"/>
                  </a:schemeClr>
                </a:solidFill>
                <a:latin typeface="Roboto" panose="02000000000000000000" pitchFamily="2" charset="0"/>
                <a:ea typeface="Roboto" panose="02000000000000000000" pitchFamily="2" charset="0"/>
              </a:rPr>
              <a:t>Please make sure you have all of the Surfrider brand fonts installed on your computer. If needed , you can </a:t>
            </a:r>
            <a:r>
              <a:rPr lang="en-US" sz="1200" dirty="0">
                <a:solidFill>
                  <a:schemeClr val="tx2"/>
                </a:solidFill>
                <a:latin typeface="Roboto" panose="02000000000000000000" pitchFamily="2" charset="0"/>
                <a:ea typeface="Roboto" panose="02000000000000000000" pitchFamily="2" charset="0"/>
                <a:hlinkClick r:id="rId2">
                  <a:extLst>
                    <a:ext uri="{A12FA001-AC4F-418D-AE19-62706E023703}">
                      <ahyp:hlinkClr xmlns:ahyp="http://schemas.microsoft.com/office/drawing/2018/hyperlinkcolor" val="tx"/>
                    </a:ext>
                  </a:extLst>
                </a:hlinkClick>
              </a:rPr>
              <a:t>Download the fonts here.</a:t>
            </a:r>
            <a:endParaRPr lang="en-US" sz="1200" dirty="0">
              <a:solidFill>
                <a:schemeClr val="tx2"/>
              </a:solidFill>
              <a:latin typeface="Roboto" panose="02000000000000000000" pitchFamily="2" charset="0"/>
              <a:ea typeface="Roboto" panose="02000000000000000000" pitchFamily="2" charset="0"/>
            </a:endParaRPr>
          </a:p>
          <a:p>
            <a:endParaRPr lang="en-US" sz="1200" dirty="0">
              <a:solidFill>
                <a:schemeClr val="tx2"/>
              </a:solidFill>
              <a:latin typeface="Roboto" panose="02000000000000000000" pitchFamily="2" charset="0"/>
              <a:ea typeface="Roboto" panose="02000000000000000000" pitchFamily="2" charset="0"/>
            </a:endParaRPr>
          </a:p>
          <a:p>
            <a:r>
              <a:rPr lang="en-US" sz="1200" dirty="0">
                <a:solidFill>
                  <a:schemeClr val="tx2">
                    <a:lumMod val="75000"/>
                    <a:lumOff val="25000"/>
                  </a:schemeClr>
                </a:solidFill>
                <a:latin typeface="Roboto" panose="02000000000000000000" pitchFamily="2" charset="0"/>
                <a:ea typeface="Roboto" panose="02000000000000000000" pitchFamily="2" charset="0"/>
              </a:rPr>
              <a:t>If you need a custom graphic created for your presentation, please submit a </a:t>
            </a:r>
            <a:r>
              <a:rPr lang="en-US" sz="1200" dirty="0">
                <a:solidFill>
                  <a:schemeClr val="tx2"/>
                </a:solidFill>
                <a:latin typeface="Roboto" panose="02000000000000000000" pitchFamily="2" charset="0"/>
                <a:ea typeface="Roboto" panose="02000000000000000000" pitchFamily="2" charset="0"/>
                <a:hlinkClick r:id="rId3">
                  <a:extLst>
                    <a:ext uri="{A12FA001-AC4F-418D-AE19-62706E023703}">
                      <ahyp:hlinkClr xmlns:ahyp="http://schemas.microsoft.com/office/drawing/2018/hyperlinkcolor" val="tx"/>
                    </a:ext>
                  </a:extLst>
                </a:hlinkClick>
              </a:rPr>
              <a:t>project request form</a:t>
            </a:r>
            <a:r>
              <a:rPr lang="en-US" sz="1200" dirty="0">
                <a:solidFill>
                  <a:schemeClr val="tx2"/>
                </a:solidFill>
                <a:latin typeface="Roboto" panose="02000000000000000000" pitchFamily="2" charset="0"/>
                <a:ea typeface="Roboto" panose="02000000000000000000" pitchFamily="2" charset="0"/>
              </a:rPr>
              <a:t>.</a:t>
            </a:r>
          </a:p>
          <a:p>
            <a:endParaRPr lang="en-US" sz="1200" dirty="0">
              <a:solidFill>
                <a:schemeClr val="tx2"/>
              </a:solidFill>
              <a:latin typeface="Roboto" panose="02000000000000000000" pitchFamily="2" charset="0"/>
              <a:ea typeface="Roboto" panose="02000000000000000000" pitchFamily="2" charset="0"/>
            </a:endParaRPr>
          </a:p>
          <a:p>
            <a:r>
              <a:rPr lang="en-US" sz="1200" dirty="0">
                <a:solidFill>
                  <a:schemeClr val="tx2">
                    <a:lumMod val="75000"/>
                    <a:lumOff val="25000"/>
                  </a:schemeClr>
                </a:solidFill>
                <a:latin typeface="Roboto" panose="02000000000000000000" pitchFamily="2" charset="0"/>
                <a:ea typeface="Roboto" panose="02000000000000000000" pitchFamily="2" charset="0"/>
              </a:rPr>
              <a:t>If you have any questions about using this template, please email </a:t>
            </a:r>
            <a:r>
              <a:rPr lang="en-US" sz="1200" dirty="0" err="1">
                <a:solidFill>
                  <a:schemeClr val="tx2">
                    <a:lumMod val="75000"/>
                    <a:lumOff val="25000"/>
                  </a:schemeClr>
                </a:solidFill>
                <a:latin typeface="Roboto" panose="02000000000000000000" pitchFamily="2" charset="0"/>
                <a:ea typeface="Roboto" panose="02000000000000000000" pitchFamily="2" charset="0"/>
              </a:rPr>
              <a:t>kkland@surfrider.org</a:t>
            </a:r>
            <a:endParaRPr lang="en-US" sz="1200" dirty="0">
              <a:solidFill>
                <a:schemeClr val="tx2">
                  <a:lumMod val="75000"/>
                  <a:lumOff val="25000"/>
                </a:schemeClr>
              </a:solidFill>
              <a:latin typeface="Roboto" panose="02000000000000000000" pitchFamily="2" charset="0"/>
              <a:ea typeface="Roboto" panose="02000000000000000000" pitchFamily="2" charset="0"/>
            </a:endParaRPr>
          </a:p>
        </p:txBody>
      </p:sp>
      <p:pic>
        <p:nvPicPr>
          <p:cNvPr id="20" name="Picture Placeholder 19">
            <a:extLst>
              <a:ext uri="{FF2B5EF4-FFF2-40B4-BE49-F238E27FC236}">
                <a16:creationId xmlns:a16="http://schemas.microsoft.com/office/drawing/2014/main" id="{3274262F-CEEF-EE41-9256-9F7EC0EB2A95}"/>
              </a:ext>
            </a:extLst>
          </p:cNvPr>
          <p:cNvPicPr>
            <a:picLocks noGrp="1" noChangeAspect="1"/>
          </p:cNvPicPr>
          <p:nvPr>
            <p:ph type="pic" sz="quarter" idx="13"/>
          </p:nvPr>
        </p:nvPicPr>
        <p:blipFill>
          <a:blip r:embed="rId4"/>
          <a:srcRect l="20070" r="20070"/>
          <a:stretch>
            <a:fillRect/>
          </a:stretch>
        </p:blipFill>
        <p:spPr/>
      </p:pic>
    </p:spTree>
    <p:extLst>
      <p:ext uri="{BB962C8B-B14F-4D97-AF65-F5344CB8AC3E}">
        <p14:creationId xmlns:p14="http://schemas.microsoft.com/office/powerpoint/2010/main" val="39158892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183BB84-CE35-8840-B3AD-D2FDE5EB7594}"/>
              </a:ext>
            </a:extLst>
          </p:cNvPr>
          <p:cNvSpPr>
            <a:spLocks noGrp="1"/>
          </p:cNvSpPr>
          <p:nvPr>
            <p:ph type="ftr" sz="quarter" idx="3"/>
          </p:nvPr>
        </p:nvSpPr>
        <p:spPr/>
        <p:txBody>
          <a:bodyPr/>
          <a:lstStyle/>
          <a:p>
            <a:fld id="{A3E16521-C1AC-7544-A41E-E51837E7AA7E}" type="slidenum">
              <a:rPr lang="en-US" smtClean="0"/>
              <a:pPr/>
              <a:t>11</a:t>
            </a:fld>
            <a:endParaRPr lang="en-US" dirty="0"/>
          </a:p>
        </p:txBody>
      </p:sp>
      <p:sp>
        <p:nvSpPr>
          <p:cNvPr id="3" name="Text Placeholder 2">
            <a:extLst>
              <a:ext uri="{FF2B5EF4-FFF2-40B4-BE49-F238E27FC236}">
                <a16:creationId xmlns:a16="http://schemas.microsoft.com/office/drawing/2014/main" id="{20648760-57F8-C04A-98EB-13DF6863568E}"/>
              </a:ext>
            </a:extLst>
          </p:cNvPr>
          <p:cNvSpPr>
            <a:spLocks noGrp="1"/>
          </p:cNvSpPr>
          <p:nvPr>
            <p:ph type="body" sz="quarter" idx="16"/>
          </p:nvPr>
        </p:nvSpPr>
        <p:spPr/>
        <p:txBody>
          <a:bodyPr/>
          <a:lstStyle/>
          <a:p>
            <a:r>
              <a:rPr lang="en-US" dirty="0"/>
              <a:t>Blank Slide With Title</a:t>
            </a:r>
          </a:p>
        </p:txBody>
      </p:sp>
    </p:spTree>
    <p:extLst>
      <p:ext uri="{BB962C8B-B14F-4D97-AF65-F5344CB8AC3E}">
        <p14:creationId xmlns:p14="http://schemas.microsoft.com/office/powerpoint/2010/main" val="6844705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B9E3E4E1-92E7-234D-ADAC-484541C4AF2B}"/>
              </a:ext>
            </a:extLst>
          </p:cNvPr>
          <p:cNvSpPr/>
          <p:nvPr/>
        </p:nvSpPr>
        <p:spPr>
          <a:xfrm>
            <a:off x="458872" y="2838620"/>
            <a:ext cx="4023918" cy="1828630"/>
          </a:xfrm>
          <a:prstGeom prst="rect">
            <a:avLst/>
          </a:prstGeom>
          <a:solidFill>
            <a:srgbClr val="262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4" name="TextBox 3">
            <a:extLst>
              <a:ext uri="{FF2B5EF4-FFF2-40B4-BE49-F238E27FC236}">
                <a16:creationId xmlns:a16="http://schemas.microsoft.com/office/drawing/2014/main" id="{09CA0553-0250-004E-8DFA-0A543CCCA45E}"/>
              </a:ext>
            </a:extLst>
          </p:cNvPr>
          <p:cNvSpPr txBox="1"/>
          <p:nvPr/>
        </p:nvSpPr>
        <p:spPr>
          <a:xfrm>
            <a:off x="370963" y="310750"/>
            <a:ext cx="5063576" cy="584775"/>
          </a:xfrm>
          <a:prstGeom prst="rect">
            <a:avLst/>
          </a:prstGeom>
          <a:noFill/>
        </p:spPr>
        <p:txBody>
          <a:bodyPr wrap="square" rtlCol="0">
            <a:spAutoFit/>
          </a:bodyPr>
          <a:lstStyle/>
          <a:p>
            <a:r>
              <a:rPr lang="en-US" sz="3200" b="1" dirty="0">
                <a:solidFill>
                  <a:srgbClr val="26272A"/>
                </a:solidFill>
                <a:latin typeface="Roboto Black" panose="02000000000000000000" pitchFamily="2" charset="0"/>
                <a:ea typeface="Roboto Black" panose="02000000000000000000" pitchFamily="2" charset="0"/>
                <a:cs typeface="Bebas Neue Bold"/>
              </a:rPr>
              <a:t>Icons</a:t>
            </a:r>
          </a:p>
        </p:txBody>
      </p:sp>
      <p:sp>
        <p:nvSpPr>
          <p:cNvPr id="5" name="TextBox 4">
            <a:extLst>
              <a:ext uri="{FF2B5EF4-FFF2-40B4-BE49-F238E27FC236}">
                <a16:creationId xmlns:a16="http://schemas.microsoft.com/office/drawing/2014/main" id="{7B64B247-6054-8847-A368-513BC7EB9FE5}"/>
              </a:ext>
            </a:extLst>
          </p:cNvPr>
          <p:cNvSpPr txBox="1"/>
          <p:nvPr/>
        </p:nvSpPr>
        <p:spPr>
          <a:xfrm>
            <a:off x="1529203" y="847199"/>
            <a:ext cx="1884557" cy="3231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500" b="1" i="0" spc="300" dirty="0">
                <a:solidFill>
                  <a:srgbClr val="26272A"/>
                </a:solidFill>
                <a:latin typeface="Bebas Neue" pitchFamily="2" charset="77"/>
                <a:ea typeface="Roboto" panose="02000000000000000000" pitchFamily="2" charset="0"/>
              </a:rPr>
              <a:t>Initiatives</a:t>
            </a:r>
          </a:p>
        </p:txBody>
      </p:sp>
      <p:sp>
        <p:nvSpPr>
          <p:cNvPr id="6" name="TextBox 5">
            <a:extLst>
              <a:ext uri="{FF2B5EF4-FFF2-40B4-BE49-F238E27FC236}">
                <a16:creationId xmlns:a16="http://schemas.microsoft.com/office/drawing/2014/main" id="{E72C5605-3245-6643-92F4-287E871787AF}"/>
              </a:ext>
            </a:extLst>
          </p:cNvPr>
          <p:cNvSpPr txBox="1"/>
          <p:nvPr/>
        </p:nvSpPr>
        <p:spPr>
          <a:xfrm>
            <a:off x="5578248" y="847199"/>
            <a:ext cx="2193185" cy="3231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500" b="1" i="0" spc="300" dirty="0">
                <a:solidFill>
                  <a:srgbClr val="26272A"/>
                </a:solidFill>
                <a:latin typeface="Bebas Neue" pitchFamily="2" charset="77"/>
                <a:ea typeface="Roboto" panose="02000000000000000000" pitchFamily="2" charset="0"/>
              </a:rPr>
              <a:t>Programs</a:t>
            </a:r>
          </a:p>
        </p:txBody>
      </p:sp>
      <p:pic>
        <p:nvPicPr>
          <p:cNvPr id="12" name="Picture 11">
            <a:extLst>
              <a:ext uri="{FF2B5EF4-FFF2-40B4-BE49-F238E27FC236}">
                <a16:creationId xmlns:a16="http://schemas.microsoft.com/office/drawing/2014/main" id="{5F56D529-F791-1A43-BE6A-06BE2BC661F8}"/>
              </a:ext>
            </a:extLst>
          </p:cNvPr>
          <p:cNvPicPr>
            <a:picLocks noChangeAspect="1"/>
          </p:cNvPicPr>
          <p:nvPr/>
        </p:nvPicPr>
        <p:blipFill>
          <a:blip r:embed="rId2">
            <a:biLevel thresh="25000"/>
          </a:blip>
          <a:stretch>
            <a:fillRect/>
          </a:stretch>
        </p:blipFill>
        <p:spPr>
          <a:xfrm>
            <a:off x="2605571" y="3818154"/>
            <a:ext cx="594360" cy="594360"/>
          </a:xfrm>
          <a:prstGeom prst="rect">
            <a:avLst/>
          </a:prstGeom>
        </p:spPr>
      </p:pic>
      <p:pic>
        <p:nvPicPr>
          <p:cNvPr id="13" name="Picture 12">
            <a:extLst>
              <a:ext uri="{FF2B5EF4-FFF2-40B4-BE49-F238E27FC236}">
                <a16:creationId xmlns:a16="http://schemas.microsoft.com/office/drawing/2014/main" id="{A14F6BD1-8EBE-4D4D-9987-9439DAB593F8}"/>
              </a:ext>
            </a:extLst>
          </p:cNvPr>
          <p:cNvPicPr>
            <a:picLocks noChangeAspect="1"/>
          </p:cNvPicPr>
          <p:nvPr/>
        </p:nvPicPr>
        <p:blipFill>
          <a:blip r:embed="rId3">
            <a:biLevel thresh="25000"/>
          </a:blip>
          <a:stretch>
            <a:fillRect/>
          </a:stretch>
        </p:blipFill>
        <p:spPr>
          <a:xfrm>
            <a:off x="1606852" y="3818154"/>
            <a:ext cx="594360" cy="594360"/>
          </a:xfrm>
          <a:prstGeom prst="rect">
            <a:avLst/>
          </a:prstGeom>
        </p:spPr>
      </p:pic>
      <p:pic>
        <p:nvPicPr>
          <p:cNvPr id="14" name="Picture 13">
            <a:extLst>
              <a:ext uri="{FF2B5EF4-FFF2-40B4-BE49-F238E27FC236}">
                <a16:creationId xmlns:a16="http://schemas.microsoft.com/office/drawing/2014/main" id="{BCD0EB87-6CD2-0947-8C93-245C487D7AFF}"/>
              </a:ext>
            </a:extLst>
          </p:cNvPr>
          <p:cNvPicPr>
            <a:picLocks noChangeAspect="1"/>
          </p:cNvPicPr>
          <p:nvPr/>
        </p:nvPicPr>
        <p:blipFill>
          <a:blip r:embed="rId4">
            <a:biLevel thresh="25000"/>
          </a:blip>
          <a:stretch>
            <a:fillRect/>
          </a:stretch>
        </p:blipFill>
        <p:spPr>
          <a:xfrm>
            <a:off x="2127344" y="3104501"/>
            <a:ext cx="594360" cy="594360"/>
          </a:xfrm>
          <a:prstGeom prst="rect">
            <a:avLst/>
          </a:prstGeom>
        </p:spPr>
      </p:pic>
      <p:pic>
        <p:nvPicPr>
          <p:cNvPr id="15" name="Picture 14">
            <a:extLst>
              <a:ext uri="{FF2B5EF4-FFF2-40B4-BE49-F238E27FC236}">
                <a16:creationId xmlns:a16="http://schemas.microsoft.com/office/drawing/2014/main" id="{D85C7665-B609-994A-A5F2-9621A77626B0}"/>
              </a:ext>
            </a:extLst>
          </p:cNvPr>
          <p:cNvPicPr>
            <a:picLocks noChangeAspect="1"/>
          </p:cNvPicPr>
          <p:nvPr/>
        </p:nvPicPr>
        <p:blipFill>
          <a:blip r:embed="rId5">
            <a:biLevel thresh="25000"/>
          </a:blip>
          <a:stretch>
            <a:fillRect/>
          </a:stretch>
        </p:blipFill>
        <p:spPr>
          <a:xfrm>
            <a:off x="1216071" y="3104501"/>
            <a:ext cx="594360" cy="594360"/>
          </a:xfrm>
          <a:prstGeom prst="rect">
            <a:avLst/>
          </a:prstGeom>
        </p:spPr>
      </p:pic>
      <p:pic>
        <p:nvPicPr>
          <p:cNvPr id="16" name="Picture 15">
            <a:extLst>
              <a:ext uri="{FF2B5EF4-FFF2-40B4-BE49-F238E27FC236}">
                <a16:creationId xmlns:a16="http://schemas.microsoft.com/office/drawing/2014/main" id="{F11581B8-9E00-2243-B1F3-6BDDEA9467EB}"/>
              </a:ext>
            </a:extLst>
          </p:cNvPr>
          <p:cNvPicPr>
            <a:picLocks noChangeAspect="1"/>
          </p:cNvPicPr>
          <p:nvPr/>
        </p:nvPicPr>
        <p:blipFill>
          <a:blip r:embed="rId6">
            <a:biLevel thresh="25000"/>
          </a:blip>
          <a:stretch>
            <a:fillRect/>
          </a:stretch>
        </p:blipFill>
        <p:spPr>
          <a:xfrm>
            <a:off x="3038617" y="3104501"/>
            <a:ext cx="594360" cy="594360"/>
          </a:xfrm>
          <a:prstGeom prst="rect">
            <a:avLst/>
          </a:prstGeom>
        </p:spPr>
      </p:pic>
      <p:sp>
        <p:nvSpPr>
          <p:cNvPr id="23" name="Rectangle 22">
            <a:extLst>
              <a:ext uri="{FF2B5EF4-FFF2-40B4-BE49-F238E27FC236}">
                <a16:creationId xmlns:a16="http://schemas.microsoft.com/office/drawing/2014/main" id="{1C17DD55-D580-8942-A3C9-4E59FB5A63B9}"/>
              </a:ext>
            </a:extLst>
          </p:cNvPr>
          <p:cNvSpPr/>
          <p:nvPr/>
        </p:nvSpPr>
        <p:spPr>
          <a:xfrm>
            <a:off x="4662882" y="2838620"/>
            <a:ext cx="4023918" cy="1832197"/>
          </a:xfrm>
          <a:prstGeom prst="rect">
            <a:avLst/>
          </a:prstGeom>
          <a:solidFill>
            <a:srgbClr val="262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pic>
        <p:nvPicPr>
          <p:cNvPr id="25" name="Picture 24">
            <a:extLst>
              <a:ext uri="{FF2B5EF4-FFF2-40B4-BE49-F238E27FC236}">
                <a16:creationId xmlns:a16="http://schemas.microsoft.com/office/drawing/2014/main" id="{82436373-3E49-394C-8299-D627C586E0AC}"/>
              </a:ext>
            </a:extLst>
          </p:cNvPr>
          <p:cNvPicPr>
            <a:picLocks noChangeAspect="1"/>
          </p:cNvPicPr>
          <p:nvPr/>
        </p:nvPicPr>
        <p:blipFill>
          <a:blip r:embed="rId7">
            <a:biLevel thresh="50000"/>
          </a:blip>
          <a:stretch>
            <a:fillRect/>
          </a:stretch>
        </p:blipFill>
        <p:spPr>
          <a:xfrm>
            <a:off x="5225719" y="3121902"/>
            <a:ext cx="483646" cy="594360"/>
          </a:xfrm>
          <a:prstGeom prst="rect">
            <a:avLst/>
          </a:prstGeom>
        </p:spPr>
      </p:pic>
      <p:pic>
        <p:nvPicPr>
          <p:cNvPr id="26" name="Picture 25">
            <a:extLst>
              <a:ext uri="{FF2B5EF4-FFF2-40B4-BE49-F238E27FC236}">
                <a16:creationId xmlns:a16="http://schemas.microsoft.com/office/drawing/2014/main" id="{79F534FB-93D0-E445-B497-83F330E1C288}"/>
              </a:ext>
            </a:extLst>
          </p:cNvPr>
          <p:cNvPicPr>
            <a:picLocks noChangeAspect="1"/>
          </p:cNvPicPr>
          <p:nvPr/>
        </p:nvPicPr>
        <p:blipFill>
          <a:blip r:embed="rId8">
            <a:biLevel thresh="50000"/>
          </a:blip>
          <a:stretch>
            <a:fillRect/>
          </a:stretch>
        </p:blipFill>
        <p:spPr>
          <a:xfrm>
            <a:off x="7627396" y="3121902"/>
            <a:ext cx="483646" cy="594360"/>
          </a:xfrm>
          <a:prstGeom prst="rect">
            <a:avLst/>
          </a:prstGeom>
        </p:spPr>
      </p:pic>
      <p:pic>
        <p:nvPicPr>
          <p:cNvPr id="27" name="Picture 26">
            <a:extLst>
              <a:ext uri="{FF2B5EF4-FFF2-40B4-BE49-F238E27FC236}">
                <a16:creationId xmlns:a16="http://schemas.microsoft.com/office/drawing/2014/main" id="{FE9C3DB3-8F58-6941-929C-5FC4CAEC9698}"/>
              </a:ext>
            </a:extLst>
          </p:cNvPr>
          <p:cNvPicPr>
            <a:picLocks noChangeAspect="1"/>
          </p:cNvPicPr>
          <p:nvPr/>
        </p:nvPicPr>
        <p:blipFill>
          <a:blip r:embed="rId9">
            <a:biLevel thresh="50000"/>
          </a:blip>
          <a:stretch>
            <a:fillRect/>
          </a:stretch>
        </p:blipFill>
        <p:spPr>
          <a:xfrm>
            <a:off x="6026278" y="3121902"/>
            <a:ext cx="483646" cy="594360"/>
          </a:xfrm>
          <a:prstGeom prst="rect">
            <a:avLst/>
          </a:prstGeom>
        </p:spPr>
      </p:pic>
      <p:pic>
        <p:nvPicPr>
          <p:cNvPr id="28" name="Picture 27">
            <a:extLst>
              <a:ext uri="{FF2B5EF4-FFF2-40B4-BE49-F238E27FC236}">
                <a16:creationId xmlns:a16="http://schemas.microsoft.com/office/drawing/2014/main" id="{C28CCB6E-0997-104E-BBC6-048F243E2565}"/>
              </a:ext>
            </a:extLst>
          </p:cNvPr>
          <p:cNvPicPr>
            <a:picLocks noChangeAspect="1"/>
          </p:cNvPicPr>
          <p:nvPr/>
        </p:nvPicPr>
        <p:blipFill>
          <a:blip r:embed="rId10">
            <a:biLevel thresh="50000"/>
          </a:blip>
          <a:stretch>
            <a:fillRect/>
          </a:stretch>
        </p:blipFill>
        <p:spPr>
          <a:xfrm>
            <a:off x="5591982" y="3885949"/>
            <a:ext cx="483646" cy="594360"/>
          </a:xfrm>
          <a:prstGeom prst="rect">
            <a:avLst/>
          </a:prstGeom>
        </p:spPr>
      </p:pic>
      <p:pic>
        <p:nvPicPr>
          <p:cNvPr id="29" name="Picture 28">
            <a:extLst>
              <a:ext uri="{FF2B5EF4-FFF2-40B4-BE49-F238E27FC236}">
                <a16:creationId xmlns:a16="http://schemas.microsoft.com/office/drawing/2014/main" id="{EBCDE9C3-48A8-564C-9D0D-B4F93F96475C}"/>
              </a:ext>
            </a:extLst>
          </p:cNvPr>
          <p:cNvPicPr>
            <a:picLocks noChangeAspect="1"/>
          </p:cNvPicPr>
          <p:nvPr/>
        </p:nvPicPr>
        <p:blipFill>
          <a:blip r:embed="rId11">
            <a:biLevel thresh="50000"/>
          </a:blip>
          <a:stretch>
            <a:fillRect/>
          </a:stretch>
        </p:blipFill>
        <p:spPr>
          <a:xfrm>
            <a:off x="6403981" y="3885949"/>
            <a:ext cx="483646" cy="594360"/>
          </a:xfrm>
          <a:prstGeom prst="rect">
            <a:avLst/>
          </a:prstGeom>
        </p:spPr>
      </p:pic>
      <p:pic>
        <p:nvPicPr>
          <p:cNvPr id="32" name="Picture 31">
            <a:extLst>
              <a:ext uri="{FF2B5EF4-FFF2-40B4-BE49-F238E27FC236}">
                <a16:creationId xmlns:a16="http://schemas.microsoft.com/office/drawing/2014/main" id="{1E15D698-6C95-1A47-BAC5-0186F0C62E4A}"/>
              </a:ext>
            </a:extLst>
          </p:cNvPr>
          <p:cNvPicPr>
            <a:picLocks noChangeAspect="1"/>
          </p:cNvPicPr>
          <p:nvPr/>
        </p:nvPicPr>
        <p:blipFill>
          <a:blip r:embed="rId12">
            <a:biLevel thresh="50000"/>
          </a:blip>
          <a:stretch>
            <a:fillRect/>
          </a:stretch>
        </p:blipFill>
        <p:spPr>
          <a:xfrm>
            <a:off x="6826837" y="3113459"/>
            <a:ext cx="483646" cy="594360"/>
          </a:xfrm>
          <a:prstGeom prst="rect">
            <a:avLst/>
          </a:prstGeom>
        </p:spPr>
      </p:pic>
      <p:pic>
        <p:nvPicPr>
          <p:cNvPr id="46" name="Picture 45">
            <a:extLst>
              <a:ext uri="{FF2B5EF4-FFF2-40B4-BE49-F238E27FC236}">
                <a16:creationId xmlns:a16="http://schemas.microsoft.com/office/drawing/2014/main" id="{21F46DB0-AE86-5F4B-B64E-5EED7D2840A1}"/>
              </a:ext>
            </a:extLst>
          </p:cNvPr>
          <p:cNvPicPr>
            <a:picLocks noChangeAspect="1"/>
          </p:cNvPicPr>
          <p:nvPr/>
        </p:nvPicPr>
        <p:blipFill>
          <a:blip r:embed="rId13">
            <a:biLevel thresh="25000"/>
          </a:blip>
          <a:stretch>
            <a:fillRect/>
          </a:stretch>
        </p:blipFill>
        <p:spPr>
          <a:xfrm>
            <a:off x="7215979" y="3885949"/>
            <a:ext cx="483646" cy="594360"/>
          </a:xfrm>
          <a:prstGeom prst="rect">
            <a:avLst/>
          </a:prstGeom>
        </p:spPr>
      </p:pic>
      <p:pic>
        <p:nvPicPr>
          <p:cNvPr id="47" name="Picture 46">
            <a:extLst>
              <a:ext uri="{FF2B5EF4-FFF2-40B4-BE49-F238E27FC236}">
                <a16:creationId xmlns:a16="http://schemas.microsoft.com/office/drawing/2014/main" id="{9C851DBA-D6A3-124F-97FD-05978130CEC3}"/>
              </a:ext>
            </a:extLst>
          </p:cNvPr>
          <p:cNvPicPr>
            <a:picLocks noChangeAspect="1"/>
          </p:cNvPicPr>
          <p:nvPr/>
        </p:nvPicPr>
        <p:blipFill>
          <a:blip r:embed="rId7"/>
          <a:stretch>
            <a:fillRect/>
          </a:stretch>
        </p:blipFill>
        <p:spPr>
          <a:xfrm>
            <a:off x="5225719" y="1320453"/>
            <a:ext cx="483646" cy="594360"/>
          </a:xfrm>
          <a:prstGeom prst="rect">
            <a:avLst/>
          </a:prstGeom>
        </p:spPr>
      </p:pic>
      <p:pic>
        <p:nvPicPr>
          <p:cNvPr id="48" name="Picture 47">
            <a:extLst>
              <a:ext uri="{FF2B5EF4-FFF2-40B4-BE49-F238E27FC236}">
                <a16:creationId xmlns:a16="http://schemas.microsoft.com/office/drawing/2014/main" id="{CB1C7033-57F4-E747-B27C-91D0F94CAE50}"/>
              </a:ext>
            </a:extLst>
          </p:cNvPr>
          <p:cNvPicPr>
            <a:picLocks noChangeAspect="1"/>
          </p:cNvPicPr>
          <p:nvPr/>
        </p:nvPicPr>
        <p:blipFill>
          <a:blip r:embed="rId8"/>
          <a:stretch>
            <a:fillRect/>
          </a:stretch>
        </p:blipFill>
        <p:spPr>
          <a:xfrm>
            <a:off x="7627396" y="1320453"/>
            <a:ext cx="483646" cy="594360"/>
          </a:xfrm>
          <a:prstGeom prst="rect">
            <a:avLst/>
          </a:prstGeom>
        </p:spPr>
      </p:pic>
      <p:pic>
        <p:nvPicPr>
          <p:cNvPr id="49" name="Picture 48">
            <a:extLst>
              <a:ext uri="{FF2B5EF4-FFF2-40B4-BE49-F238E27FC236}">
                <a16:creationId xmlns:a16="http://schemas.microsoft.com/office/drawing/2014/main" id="{DF1017D6-71A9-0146-97DF-03A62E5A46B9}"/>
              </a:ext>
            </a:extLst>
          </p:cNvPr>
          <p:cNvPicPr>
            <a:picLocks noChangeAspect="1"/>
          </p:cNvPicPr>
          <p:nvPr/>
        </p:nvPicPr>
        <p:blipFill>
          <a:blip r:embed="rId9"/>
          <a:stretch>
            <a:fillRect/>
          </a:stretch>
        </p:blipFill>
        <p:spPr>
          <a:xfrm>
            <a:off x="6026278" y="1320453"/>
            <a:ext cx="483646" cy="594360"/>
          </a:xfrm>
          <a:prstGeom prst="rect">
            <a:avLst/>
          </a:prstGeom>
        </p:spPr>
      </p:pic>
      <p:pic>
        <p:nvPicPr>
          <p:cNvPr id="50" name="Picture 49">
            <a:extLst>
              <a:ext uri="{FF2B5EF4-FFF2-40B4-BE49-F238E27FC236}">
                <a16:creationId xmlns:a16="http://schemas.microsoft.com/office/drawing/2014/main" id="{799E3E6D-D934-CC44-8DBB-B705F1F9009D}"/>
              </a:ext>
            </a:extLst>
          </p:cNvPr>
          <p:cNvPicPr>
            <a:picLocks noChangeAspect="1"/>
          </p:cNvPicPr>
          <p:nvPr/>
        </p:nvPicPr>
        <p:blipFill>
          <a:blip r:embed="rId10"/>
          <a:stretch>
            <a:fillRect/>
          </a:stretch>
        </p:blipFill>
        <p:spPr>
          <a:xfrm>
            <a:off x="5591982" y="2084500"/>
            <a:ext cx="483646" cy="594360"/>
          </a:xfrm>
          <a:prstGeom prst="rect">
            <a:avLst/>
          </a:prstGeom>
        </p:spPr>
      </p:pic>
      <p:pic>
        <p:nvPicPr>
          <p:cNvPr id="51" name="Picture 50">
            <a:extLst>
              <a:ext uri="{FF2B5EF4-FFF2-40B4-BE49-F238E27FC236}">
                <a16:creationId xmlns:a16="http://schemas.microsoft.com/office/drawing/2014/main" id="{69417360-73D8-204D-A390-940D6919616C}"/>
              </a:ext>
            </a:extLst>
          </p:cNvPr>
          <p:cNvPicPr>
            <a:picLocks noChangeAspect="1"/>
          </p:cNvPicPr>
          <p:nvPr/>
        </p:nvPicPr>
        <p:blipFill>
          <a:blip r:embed="rId11"/>
          <a:stretch>
            <a:fillRect/>
          </a:stretch>
        </p:blipFill>
        <p:spPr>
          <a:xfrm>
            <a:off x="6403981" y="2084500"/>
            <a:ext cx="483646" cy="594360"/>
          </a:xfrm>
          <a:prstGeom prst="rect">
            <a:avLst/>
          </a:prstGeom>
        </p:spPr>
      </p:pic>
      <p:pic>
        <p:nvPicPr>
          <p:cNvPr id="52" name="Picture 51">
            <a:extLst>
              <a:ext uri="{FF2B5EF4-FFF2-40B4-BE49-F238E27FC236}">
                <a16:creationId xmlns:a16="http://schemas.microsoft.com/office/drawing/2014/main" id="{E3654897-52EC-3847-9348-951508F6AD7B}"/>
              </a:ext>
            </a:extLst>
          </p:cNvPr>
          <p:cNvPicPr>
            <a:picLocks noChangeAspect="1"/>
          </p:cNvPicPr>
          <p:nvPr/>
        </p:nvPicPr>
        <p:blipFill>
          <a:blip r:embed="rId12"/>
          <a:stretch>
            <a:fillRect/>
          </a:stretch>
        </p:blipFill>
        <p:spPr>
          <a:xfrm>
            <a:off x="6826837" y="1312010"/>
            <a:ext cx="483646" cy="594360"/>
          </a:xfrm>
          <a:prstGeom prst="rect">
            <a:avLst/>
          </a:prstGeom>
        </p:spPr>
      </p:pic>
      <p:pic>
        <p:nvPicPr>
          <p:cNvPr id="53" name="Picture 52">
            <a:extLst>
              <a:ext uri="{FF2B5EF4-FFF2-40B4-BE49-F238E27FC236}">
                <a16:creationId xmlns:a16="http://schemas.microsoft.com/office/drawing/2014/main" id="{7F70FD50-1347-7A4D-8317-6B61AC67F6BE}"/>
              </a:ext>
            </a:extLst>
          </p:cNvPr>
          <p:cNvPicPr>
            <a:picLocks noChangeAspect="1"/>
          </p:cNvPicPr>
          <p:nvPr/>
        </p:nvPicPr>
        <p:blipFill>
          <a:blip r:embed="rId13"/>
          <a:stretch>
            <a:fillRect/>
          </a:stretch>
        </p:blipFill>
        <p:spPr>
          <a:xfrm>
            <a:off x="7215979" y="2084500"/>
            <a:ext cx="483646" cy="594360"/>
          </a:xfrm>
          <a:prstGeom prst="rect">
            <a:avLst/>
          </a:prstGeom>
        </p:spPr>
      </p:pic>
      <p:pic>
        <p:nvPicPr>
          <p:cNvPr id="54" name="Picture 53">
            <a:extLst>
              <a:ext uri="{FF2B5EF4-FFF2-40B4-BE49-F238E27FC236}">
                <a16:creationId xmlns:a16="http://schemas.microsoft.com/office/drawing/2014/main" id="{2BDF9BC3-8C00-AA45-9CAB-EE2EB720F245}"/>
              </a:ext>
            </a:extLst>
          </p:cNvPr>
          <p:cNvPicPr>
            <a:picLocks noChangeAspect="1"/>
          </p:cNvPicPr>
          <p:nvPr/>
        </p:nvPicPr>
        <p:blipFill>
          <a:blip r:embed="rId2"/>
          <a:stretch>
            <a:fillRect/>
          </a:stretch>
        </p:blipFill>
        <p:spPr>
          <a:xfrm>
            <a:off x="2605571" y="2064138"/>
            <a:ext cx="594360" cy="594360"/>
          </a:xfrm>
          <a:prstGeom prst="rect">
            <a:avLst/>
          </a:prstGeom>
        </p:spPr>
      </p:pic>
      <p:pic>
        <p:nvPicPr>
          <p:cNvPr id="55" name="Picture 54">
            <a:extLst>
              <a:ext uri="{FF2B5EF4-FFF2-40B4-BE49-F238E27FC236}">
                <a16:creationId xmlns:a16="http://schemas.microsoft.com/office/drawing/2014/main" id="{18D9F32A-8B60-8346-BAAF-483BC8247112}"/>
              </a:ext>
            </a:extLst>
          </p:cNvPr>
          <p:cNvPicPr>
            <a:picLocks noChangeAspect="1"/>
          </p:cNvPicPr>
          <p:nvPr/>
        </p:nvPicPr>
        <p:blipFill>
          <a:blip r:embed="rId3"/>
          <a:stretch>
            <a:fillRect/>
          </a:stretch>
        </p:blipFill>
        <p:spPr>
          <a:xfrm>
            <a:off x="1606852" y="2064138"/>
            <a:ext cx="594360" cy="594360"/>
          </a:xfrm>
          <a:prstGeom prst="rect">
            <a:avLst/>
          </a:prstGeom>
        </p:spPr>
      </p:pic>
      <p:pic>
        <p:nvPicPr>
          <p:cNvPr id="56" name="Picture 55">
            <a:extLst>
              <a:ext uri="{FF2B5EF4-FFF2-40B4-BE49-F238E27FC236}">
                <a16:creationId xmlns:a16="http://schemas.microsoft.com/office/drawing/2014/main" id="{52A70F78-0AAE-874A-84B0-1952B6F0797A}"/>
              </a:ext>
            </a:extLst>
          </p:cNvPr>
          <p:cNvPicPr>
            <a:picLocks noChangeAspect="1"/>
          </p:cNvPicPr>
          <p:nvPr/>
        </p:nvPicPr>
        <p:blipFill>
          <a:blip r:embed="rId4"/>
          <a:stretch>
            <a:fillRect/>
          </a:stretch>
        </p:blipFill>
        <p:spPr>
          <a:xfrm>
            <a:off x="2127344" y="1350485"/>
            <a:ext cx="594360" cy="594360"/>
          </a:xfrm>
          <a:prstGeom prst="rect">
            <a:avLst/>
          </a:prstGeom>
        </p:spPr>
      </p:pic>
      <p:pic>
        <p:nvPicPr>
          <p:cNvPr id="57" name="Picture 56">
            <a:extLst>
              <a:ext uri="{FF2B5EF4-FFF2-40B4-BE49-F238E27FC236}">
                <a16:creationId xmlns:a16="http://schemas.microsoft.com/office/drawing/2014/main" id="{08D3104D-E419-B944-8674-ED249277A342}"/>
              </a:ext>
            </a:extLst>
          </p:cNvPr>
          <p:cNvPicPr>
            <a:picLocks noChangeAspect="1"/>
          </p:cNvPicPr>
          <p:nvPr/>
        </p:nvPicPr>
        <p:blipFill>
          <a:blip r:embed="rId5"/>
          <a:stretch>
            <a:fillRect/>
          </a:stretch>
        </p:blipFill>
        <p:spPr>
          <a:xfrm>
            <a:off x="1216071" y="1350485"/>
            <a:ext cx="594360" cy="594360"/>
          </a:xfrm>
          <a:prstGeom prst="rect">
            <a:avLst/>
          </a:prstGeom>
        </p:spPr>
      </p:pic>
      <p:pic>
        <p:nvPicPr>
          <p:cNvPr id="58" name="Picture 57">
            <a:extLst>
              <a:ext uri="{FF2B5EF4-FFF2-40B4-BE49-F238E27FC236}">
                <a16:creationId xmlns:a16="http://schemas.microsoft.com/office/drawing/2014/main" id="{30394B8D-ABA9-7A44-BB7A-E11524C558A3}"/>
              </a:ext>
            </a:extLst>
          </p:cNvPr>
          <p:cNvPicPr>
            <a:picLocks noChangeAspect="1"/>
          </p:cNvPicPr>
          <p:nvPr/>
        </p:nvPicPr>
        <p:blipFill>
          <a:blip r:embed="rId6"/>
          <a:stretch>
            <a:fillRect/>
          </a:stretch>
        </p:blipFill>
        <p:spPr>
          <a:xfrm>
            <a:off x="3038617" y="1350485"/>
            <a:ext cx="594360" cy="594360"/>
          </a:xfrm>
          <a:prstGeom prst="rect">
            <a:avLst/>
          </a:prstGeom>
        </p:spPr>
      </p:pic>
      <p:sp>
        <p:nvSpPr>
          <p:cNvPr id="33" name="Footer Placeholder 3">
            <a:extLst>
              <a:ext uri="{FF2B5EF4-FFF2-40B4-BE49-F238E27FC236}">
                <a16:creationId xmlns:a16="http://schemas.microsoft.com/office/drawing/2014/main" id="{073581D5-91AD-8A4E-9BCD-91CD6B467A78}"/>
              </a:ext>
            </a:extLst>
          </p:cNvPr>
          <p:cNvSpPr>
            <a:spLocks noGrp="1"/>
          </p:cNvSpPr>
          <p:nvPr>
            <p:ph type="ftr" sz="quarter" idx="3"/>
          </p:nvPr>
        </p:nvSpPr>
        <p:spPr>
          <a:xfrm>
            <a:off x="-7952" y="4797425"/>
            <a:ext cx="473103" cy="274637"/>
          </a:xfrm>
          <a:prstGeom prst="rect">
            <a:avLst/>
          </a:prstGeom>
        </p:spPr>
        <p:txBody>
          <a:bodyPr vert="horz" lIns="91440" tIns="45720" rIns="91440" bIns="45720" rtlCol="0" anchor="ctr"/>
          <a:lstStyle>
            <a:lvl1pPr algn="ctr">
              <a:defRPr sz="1000" b="1" i="0">
                <a:solidFill>
                  <a:schemeClr val="tx1"/>
                </a:solidFill>
                <a:latin typeface="Roboto Black" panose="02000000000000000000" pitchFamily="2" charset="0"/>
                <a:ea typeface="Roboto Black" panose="02000000000000000000" pitchFamily="2" charset="0"/>
              </a:defRPr>
            </a:lvl1pPr>
          </a:lstStyle>
          <a:p>
            <a:fld id="{A3E16521-C1AC-7544-A41E-E51837E7AA7E}" type="slidenum">
              <a:rPr lang="en-US" smtClean="0"/>
              <a:pPr/>
              <a:t>12</a:t>
            </a:fld>
            <a:endParaRPr lang="en-US" dirty="0"/>
          </a:p>
        </p:txBody>
      </p:sp>
    </p:spTree>
    <p:extLst>
      <p:ext uri="{BB962C8B-B14F-4D97-AF65-F5344CB8AC3E}">
        <p14:creationId xmlns:p14="http://schemas.microsoft.com/office/powerpoint/2010/main" val="37128335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D0FCBAB3-D932-CB46-B1CF-8299AF09F83C}"/>
              </a:ext>
            </a:extLst>
          </p:cNvPr>
          <p:cNvPicPr>
            <a:picLocks noChangeAspect="1"/>
          </p:cNvPicPr>
          <p:nvPr/>
        </p:nvPicPr>
        <p:blipFill>
          <a:blip r:embed="rId2"/>
          <a:stretch>
            <a:fillRect/>
          </a:stretch>
        </p:blipFill>
        <p:spPr>
          <a:xfrm>
            <a:off x="5022610" y="219593"/>
            <a:ext cx="3636338" cy="4665371"/>
          </a:xfrm>
          <a:prstGeom prst="rect">
            <a:avLst/>
          </a:prstGeom>
        </p:spPr>
      </p:pic>
      <p:pic>
        <p:nvPicPr>
          <p:cNvPr id="3" name="Picture 2">
            <a:extLst>
              <a:ext uri="{FF2B5EF4-FFF2-40B4-BE49-F238E27FC236}">
                <a16:creationId xmlns:a16="http://schemas.microsoft.com/office/drawing/2014/main" id="{F5525A59-CABA-584C-A124-504E87B2E3B7}"/>
              </a:ext>
            </a:extLst>
          </p:cNvPr>
          <p:cNvPicPr>
            <a:picLocks noChangeAspect="1"/>
          </p:cNvPicPr>
          <p:nvPr/>
        </p:nvPicPr>
        <p:blipFill>
          <a:blip r:embed="rId3"/>
          <a:stretch>
            <a:fillRect/>
          </a:stretch>
        </p:blipFill>
        <p:spPr>
          <a:xfrm>
            <a:off x="427100" y="3022125"/>
            <a:ext cx="918506" cy="918506"/>
          </a:xfrm>
          <a:prstGeom prst="rect">
            <a:avLst/>
          </a:prstGeom>
        </p:spPr>
      </p:pic>
      <p:sp>
        <p:nvSpPr>
          <p:cNvPr id="4" name="TextBox 3">
            <a:extLst>
              <a:ext uri="{FF2B5EF4-FFF2-40B4-BE49-F238E27FC236}">
                <a16:creationId xmlns:a16="http://schemas.microsoft.com/office/drawing/2014/main" id="{5E1295D6-9AB9-B944-B39B-75A20D9DCFFC}"/>
              </a:ext>
            </a:extLst>
          </p:cNvPr>
          <p:cNvSpPr txBox="1"/>
          <p:nvPr/>
        </p:nvSpPr>
        <p:spPr>
          <a:xfrm>
            <a:off x="648824" y="3204985"/>
            <a:ext cx="2289438" cy="400110"/>
          </a:xfrm>
          <a:prstGeom prst="rect">
            <a:avLst/>
          </a:prstGeom>
          <a:noFill/>
        </p:spPr>
        <p:txBody>
          <a:bodyPr wrap="square" rtlCol="0">
            <a:spAutoFit/>
          </a:bodyPr>
          <a:lstStyle/>
          <a:p>
            <a:r>
              <a:rPr lang="en-US" sz="1000" b="1" i="0" kern="1200" dirty="0">
                <a:solidFill>
                  <a:schemeClr val="tx1"/>
                </a:solidFill>
                <a:effectLst/>
                <a:latin typeface="Roboto Black" panose="02000000000000000000" pitchFamily="2" charset="0"/>
                <a:ea typeface="Roboto Black" panose="02000000000000000000" pitchFamily="2" charset="0"/>
                <a:cs typeface="+mn-cs"/>
              </a:rPr>
              <a:t>Our efforts are paying off. See what we’ve accomplished so far</a:t>
            </a:r>
          </a:p>
        </p:txBody>
      </p:sp>
      <p:sp>
        <p:nvSpPr>
          <p:cNvPr id="5" name="TextBox 4">
            <a:extLst>
              <a:ext uri="{FF2B5EF4-FFF2-40B4-BE49-F238E27FC236}">
                <a16:creationId xmlns:a16="http://schemas.microsoft.com/office/drawing/2014/main" id="{844C48BF-8C36-6C41-AED4-CC50D222549D}"/>
              </a:ext>
            </a:extLst>
          </p:cNvPr>
          <p:cNvSpPr txBox="1"/>
          <p:nvPr/>
        </p:nvSpPr>
        <p:spPr>
          <a:xfrm>
            <a:off x="1320717" y="4010641"/>
            <a:ext cx="1373822" cy="615553"/>
          </a:xfrm>
          <a:prstGeom prst="rect">
            <a:avLst/>
          </a:prstGeom>
          <a:noFill/>
        </p:spPr>
        <p:txBody>
          <a:bodyPr wrap="square" rtlCol="0">
            <a:spAutoFit/>
          </a:bodyPr>
          <a:lstStyle/>
          <a:p>
            <a:r>
              <a:rPr lang="en-US" sz="1800" b="1" i="0" dirty="0">
                <a:solidFill>
                  <a:srgbClr val="26272A"/>
                </a:solidFill>
                <a:latin typeface="Roboto Black" panose="02000000000000000000" pitchFamily="2" charset="0"/>
                <a:ea typeface="Roboto Black" panose="02000000000000000000" pitchFamily="2" charset="0"/>
              </a:rPr>
              <a:t>176</a:t>
            </a:r>
          </a:p>
          <a:p>
            <a:r>
              <a:rPr lang="en-US" sz="800" b="0" i="0" dirty="0">
                <a:solidFill>
                  <a:srgbClr val="818295"/>
                </a:solidFill>
                <a:latin typeface="Roboto" panose="02000000000000000000" pitchFamily="2" charset="0"/>
                <a:ea typeface="Roboto" panose="02000000000000000000" pitchFamily="2" charset="0"/>
              </a:rPr>
              <a:t>Chapters </a:t>
            </a:r>
            <a:r>
              <a:rPr lang="en-US" sz="800" dirty="0">
                <a:solidFill>
                  <a:srgbClr val="818295"/>
                </a:solidFill>
                <a:latin typeface="Roboto" panose="02000000000000000000" pitchFamily="2" charset="0"/>
                <a:ea typeface="Roboto" panose="02000000000000000000" pitchFamily="2" charset="0"/>
              </a:rPr>
              <a:t>and</a:t>
            </a:r>
            <a:r>
              <a:rPr lang="en-US" sz="800" b="0" i="0" dirty="0">
                <a:solidFill>
                  <a:srgbClr val="818295"/>
                </a:solidFill>
                <a:latin typeface="Roboto" panose="02000000000000000000" pitchFamily="2" charset="0"/>
                <a:ea typeface="Roboto" panose="02000000000000000000" pitchFamily="2" charset="0"/>
              </a:rPr>
              <a:t> </a:t>
            </a:r>
          </a:p>
          <a:p>
            <a:r>
              <a:rPr lang="en-US" sz="800" b="0" i="0" dirty="0">
                <a:solidFill>
                  <a:srgbClr val="818295"/>
                </a:solidFill>
                <a:latin typeface="Roboto" panose="02000000000000000000" pitchFamily="2" charset="0"/>
                <a:ea typeface="Roboto" panose="02000000000000000000" pitchFamily="2" charset="0"/>
              </a:rPr>
              <a:t>Student Clubs</a:t>
            </a:r>
          </a:p>
        </p:txBody>
      </p:sp>
      <p:sp>
        <p:nvSpPr>
          <p:cNvPr id="6" name="TextBox 5">
            <a:extLst>
              <a:ext uri="{FF2B5EF4-FFF2-40B4-BE49-F238E27FC236}">
                <a16:creationId xmlns:a16="http://schemas.microsoft.com/office/drawing/2014/main" id="{00F876A9-4595-5B41-923B-7CC60C779F66}"/>
              </a:ext>
            </a:extLst>
          </p:cNvPr>
          <p:cNvSpPr txBox="1"/>
          <p:nvPr/>
        </p:nvSpPr>
        <p:spPr>
          <a:xfrm>
            <a:off x="2293876" y="4010641"/>
            <a:ext cx="1001096" cy="615553"/>
          </a:xfrm>
          <a:prstGeom prst="rect">
            <a:avLst/>
          </a:prstGeom>
          <a:noFill/>
        </p:spPr>
        <p:txBody>
          <a:bodyPr wrap="square" rtlCol="0">
            <a:spAutoFit/>
          </a:bodyPr>
          <a:lstStyle/>
          <a:p>
            <a:r>
              <a:rPr lang="en-US" sz="1800" b="1" i="0" dirty="0">
                <a:solidFill>
                  <a:srgbClr val="26272A"/>
                </a:solidFill>
                <a:latin typeface="Roboto Black" panose="02000000000000000000" pitchFamily="2" charset="0"/>
                <a:ea typeface="Roboto Black" panose="02000000000000000000" pitchFamily="2" charset="0"/>
              </a:rPr>
              <a:t>670</a:t>
            </a:r>
          </a:p>
          <a:p>
            <a:r>
              <a:rPr lang="en-US" sz="800" b="0" i="0" dirty="0">
                <a:solidFill>
                  <a:srgbClr val="818295"/>
                </a:solidFill>
                <a:latin typeface="Roboto" panose="02000000000000000000" pitchFamily="2" charset="0"/>
                <a:ea typeface="Roboto" panose="02000000000000000000" pitchFamily="2" charset="0"/>
              </a:rPr>
              <a:t>Coastal Victories Since 2006</a:t>
            </a:r>
          </a:p>
        </p:txBody>
      </p:sp>
      <p:sp>
        <p:nvSpPr>
          <p:cNvPr id="7" name="TextBox 6">
            <a:extLst>
              <a:ext uri="{FF2B5EF4-FFF2-40B4-BE49-F238E27FC236}">
                <a16:creationId xmlns:a16="http://schemas.microsoft.com/office/drawing/2014/main" id="{EC672C69-6F48-8844-8EC1-D611688C331A}"/>
              </a:ext>
            </a:extLst>
          </p:cNvPr>
          <p:cNvSpPr txBox="1"/>
          <p:nvPr/>
        </p:nvSpPr>
        <p:spPr>
          <a:xfrm>
            <a:off x="3351950" y="4010641"/>
            <a:ext cx="1295764" cy="615553"/>
          </a:xfrm>
          <a:prstGeom prst="rect">
            <a:avLst/>
          </a:prstGeom>
          <a:noFill/>
        </p:spPr>
        <p:txBody>
          <a:bodyPr wrap="square" rtlCol="0">
            <a:spAutoFit/>
          </a:bodyPr>
          <a:lstStyle/>
          <a:p>
            <a:r>
              <a:rPr lang="en-US" sz="1800" b="1" i="0" dirty="0">
                <a:solidFill>
                  <a:srgbClr val="26272A"/>
                </a:solidFill>
                <a:latin typeface="Roboto Black" panose="02000000000000000000" pitchFamily="2" charset="0"/>
                <a:ea typeface="Roboto Black" panose="02000000000000000000" pitchFamily="2" charset="0"/>
              </a:rPr>
              <a:t>182K </a:t>
            </a:r>
          </a:p>
          <a:p>
            <a:r>
              <a:rPr lang="en-US" sz="800" b="0" i="0" dirty="0">
                <a:solidFill>
                  <a:srgbClr val="818295"/>
                </a:solidFill>
                <a:latin typeface="Roboto" panose="02000000000000000000" pitchFamily="2" charset="0"/>
                <a:ea typeface="Roboto" panose="02000000000000000000" pitchFamily="2" charset="0"/>
              </a:rPr>
              <a:t>Volunteer Hours </a:t>
            </a:r>
          </a:p>
          <a:p>
            <a:r>
              <a:rPr lang="en-US" sz="800" b="0" i="0" dirty="0">
                <a:solidFill>
                  <a:srgbClr val="818295"/>
                </a:solidFill>
                <a:latin typeface="Roboto" panose="02000000000000000000" pitchFamily="2" charset="0"/>
                <a:ea typeface="Roboto" panose="02000000000000000000" pitchFamily="2" charset="0"/>
              </a:rPr>
              <a:t>in 2019</a:t>
            </a:r>
          </a:p>
        </p:txBody>
      </p:sp>
      <p:pic>
        <p:nvPicPr>
          <p:cNvPr id="8" name="Picture 7">
            <a:extLst>
              <a:ext uri="{FF2B5EF4-FFF2-40B4-BE49-F238E27FC236}">
                <a16:creationId xmlns:a16="http://schemas.microsoft.com/office/drawing/2014/main" id="{736970D0-D069-AC47-97A8-88A9120A4BDB}"/>
              </a:ext>
            </a:extLst>
          </p:cNvPr>
          <p:cNvPicPr>
            <a:picLocks noChangeAspect="1"/>
          </p:cNvPicPr>
          <p:nvPr/>
        </p:nvPicPr>
        <p:blipFill>
          <a:blip r:embed="rId3"/>
          <a:stretch>
            <a:fillRect/>
          </a:stretch>
        </p:blipFill>
        <p:spPr>
          <a:xfrm>
            <a:off x="1331057" y="1816807"/>
            <a:ext cx="685800" cy="685800"/>
          </a:xfrm>
          <a:prstGeom prst="rect">
            <a:avLst/>
          </a:prstGeom>
        </p:spPr>
      </p:pic>
      <p:pic>
        <p:nvPicPr>
          <p:cNvPr id="9" name="Picture 8">
            <a:extLst>
              <a:ext uri="{FF2B5EF4-FFF2-40B4-BE49-F238E27FC236}">
                <a16:creationId xmlns:a16="http://schemas.microsoft.com/office/drawing/2014/main" id="{DED859A7-50A8-0E49-BDF5-FCA325B0E276}"/>
              </a:ext>
            </a:extLst>
          </p:cNvPr>
          <p:cNvPicPr>
            <a:picLocks noChangeAspect="1"/>
          </p:cNvPicPr>
          <p:nvPr/>
        </p:nvPicPr>
        <p:blipFill>
          <a:blip r:embed="rId3"/>
          <a:stretch>
            <a:fillRect/>
          </a:stretch>
        </p:blipFill>
        <p:spPr>
          <a:xfrm rot="5400000">
            <a:off x="3285975" y="1816807"/>
            <a:ext cx="685800" cy="685800"/>
          </a:xfrm>
          <a:prstGeom prst="rect">
            <a:avLst/>
          </a:prstGeom>
        </p:spPr>
      </p:pic>
      <p:pic>
        <p:nvPicPr>
          <p:cNvPr id="10" name="Picture 9">
            <a:extLst>
              <a:ext uri="{FF2B5EF4-FFF2-40B4-BE49-F238E27FC236}">
                <a16:creationId xmlns:a16="http://schemas.microsoft.com/office/drawing/2014/main" id="{11551942-7EE7-1A40-90C7-A77F7FAD34F8}"/>
              </a:ext>
            </a:extLst>
          </p:cNvPr>
          <p:cNvPicPr>
            <a:picLocks noChangeAspect="1"/>
          </p:cNvPicPr>
          <p:nvPr/>
        </p:nvPicPr>
        <p:blipFill>
          <a:blip r:embed="rId3"/>
          <a:stretch>
            <a:fillRect/>
          </a:stretch>
        </p:blipFill>
        <p:spPr>
          <a:xfrm rot="16200000">
            <a:off x="457200" y="1818336"/>
            <a:ext cx="685800" cy="685800"/>
          </a:xfrm>
          <a:prstGeom prst="rect">
            <a:avLst/>
          </a:prstGeom>
        </p:spPr>
      </p:pic>
      <p:pic>
        <p:nvPicPr>
          <p:cNvPr id="11" name="Picture 10">
            <a:extLst>
              <a:ext uri="{FF2B5EF4-FFF2-40B4-BE49-F238E27FC236}">
                <a16:creationId xmlns:a16="http://schemas.microsoft.com/office/drawing/2014/main" id="{0DB85901-9EC3-0449-8B7B-84379DF0B834}"/>
              </a:ext>
            </a:extLst>
          </p:cNvPr>
          <p:cNvPicPr>
            <a:picLocks noChangeAspect="1"/>
          </p:cNvPicPr>
          <p:nvPr/>
        </p:nvPicPr>
        <p:blipFill>
          <a:blip r:embed="rId3"/>
          <a:stretch>
            <a:fillRect/>
          </a:stretch>
        </p:blipFill>
        <p:spPr>
          <a:xfrm rot="10800000">
            <a:off x="2288623" y="1816807"/>
            <a:ext cx="685800" cy="685800"/>
          </a:xfrm>
          <a:prstGeom prst="rect">
            <a:avLst/>
          </a:prstGeom>
        </p:spPr>
      </p:pic>
      <p:pic>
        <p:nvPicPr>
          <p:cNvPr id="23" name="Picture 22">
            <a:extLst>
              <a:ext uri="{FF2B5EF4-FFF2-40B4-BE49-F238E27FC236}">
                <a16:creationId xmlns:a16="http://schemas.microsoft.com/office/drawing/2014/main" id="{F3D3EF58-D5C7-6C4C-A4B1-41BA02C1CBA8}"/>
              </a:ext>
            </a:extLst>
          </p:cNvPr>
          <p:cNvPicPr>
            <a:picLocks noChangeAspect="1"/>
          </p:cNvPicPr>
          <p:nvPr/>
        </p:nvPicPr>
        <p:blipFill>
          <a:blip r:embed="rId3"/>
          <a:stretch>
            <a:fillRect/>
          </a:stretch>
        </p:blipFill>
        <p:spPr>
          <a:xfrm>
            <a:off x="4933374" y="1482171"/>
            <a:ext cx="918506" cy="918506"/>
          </a:xfrm>
          <a:prstGeom prst="rect">
            <a:avLst/>
          </a:prstGeom>
        </p:spPr>
      </p:pic>
      <p:sp>
        <p:nvSpPr>
          <p:cNvPr id="24" name="TextBox 23">
            <a:extLst>
              <a:ext uri="{FF2B5EF4-FFF2-40B4-BE49-F238E27FC236}">
                <a16:creationId xmlns:a16="http://schemas.microsoft.com/office/drawing/2014/main" id="{5BAA610B-0B34-8E49-8140-F0C67EF37E43}"/>
              </a:ext>
            </a:extLst>
          </p:cNvPr>
          <p:cNvSpPr txBox="1"/>
          <p:nvPr/>
        </p:nvSpPr>
        <p:spPr>
          <a:xfrm>
            <a:off x="5135724" y="1605709"/>
            <a:ext cx="2122560" cy="553998"/>
          </a:xfrm>
          <a:prstGeom prst="rect">
            <a:avLst/>
          </a:prstGeom>
          <a:noFill/>
        </p:spPr>
        <p:txBody>
          <a:bodyPr wrap="square" rtlCol="0">
            <a:spAutoFit/>
          </a:bodyPr>
          <a:lstStyle/>
          <a:p>
            <a:r>
              <a:rPr lang="en-US" sz="1000" b="1" i="0" kern="1200" dirty="0">
                <a:solidFill>
                  <a:schemeClr val="tx1"/>
                </a:solidFill>
                <a:effectLst/>
                <a:latin typeface="Roboto Black" panose="02000000000000000000" pitchFamily="2" charset="0"/>
                <a:ea typeface="Roboto Black" panose="02000000000000000000" pitchFamily="2" charset="0"/>
                <a:cs typeface="+mn-cs"/>
              </a:rPr>
              <a:t>Volunteers collected 300,000 </a:t>
            </a:r>
            <a:r>
              <a:rPr lang="en-US" sz="1000" b="1" i="0" kern="1200" dirty="0" err="1">
                <a:solidFill>
                  <a:schemeClr val="tx1"/>
                </a:solidFill>
                <a:effectLst/>
                <a:latin typeface="Roboto Black" panose="02000000000000000000" pitchFamily="2" charset="0"/>
                <a:ea typeface="Roboto Black" panose="02000000000000000000" pitchFamily="2" charset="0"/>
                <a:cs typeface="+mn-cs"/>
              </a:rPr>
              <a:t>lbs</a:t>
            </a:r>
            <a:r>
              <a:rPr lang="en-US" sz="1000" b="1" i="0" kern="1200" dirty="0">
                <a:solidFill>
                  <a:schemeClr val="tx1"/>
                </a:solidFill>
                <a:effectLst/>
                <a:latin typeface="Roboto Black" panose="02000000000000000000" pitchFamily="2" charset="0"/>
                <a:ea typeface="Roboto Black" panose="02000000000000000000" pitchFamily="2" charset="0"/>
                <a:cs typeface="+mn-cs"/>
              </a:rPr>
              <a:t> of trash. That’s about the weight of an adult blue whale.</a:t>
            </a:r>
          </a:p>
        </p:txBody>
      </p:sp>
      <p:cxnSp>
        <p:nvCxnSpPr>
          <p:cNvPr id="29" name="Straight Connector 28">
            <a:extLst>
              <a:ext uri="{FF2B5EF4-FFF2-40B4-BE49-F238E27FC236}">
                <a16:creationId xmlns:a16="http://schemas.microsoft.com/office/drawing/2014/main" id="{C9126EDA-226F-9D41-A180-4009C45B3AA6}"/>
              </a:ext>
            </a:extLst>
          </p:cNvPr>
          <p:cNvCxnSpPr>
            <a:cxnSpLocks/>
          </p:cNvCxnSpPr>
          <p:nvPr/>
        </p:nvCxnSpPr>
        <p:spPr>
          <a:xfrm>
            <a:off x="412500" y="2777194"/>
            <a:ext cx="4058647" cy="0"/>
          </a:xfrm>
          <a:prstGeom prst="line">
            <a:avLst/>
          </a:prstGeom>
          <a:ln w="952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4D2E3BE-4B7C-764B-929A-A4E22769CB32}"/>
              </a:ext>
            </a:extLst>
          </p:cNvPr>
          <p:cNvCxnSpPr>
            <a:cxnSpLocks/>
          </p:cNvCxnSpPr>
          <p:nvPr/>
        </p:nvCxnSpPr>
        <p:spPr>
          <a:xfrm>
            <a:off x="4647714" y="438150"/>
            <a:ext cx="0" cy="4229100"/>
          </a:xfrm>
          <a:prstGeom prst="line">
            <a:avLst/>
          </a:prstGeom>
          <a:ln w="952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38" name="Text Placeholder 37">
            <a:extLst>
              <a:ext uri="{FF2B5EF4-FFF2-40B4-BE49-F238E27FC236}">
                <a16:creationId xmlns:a16="http://schemas.microsoft.com/office/drawing/2014/main" id="{C28BDA84-47EE-534A-92CF-26C4A65E6547}"/>
              </a:ext>
            </a:extLst>
          </p:cNvPr>
          <p:cNvSpPr>
            <a:spLocks noGrp="1"/>
          </p:cNvSpPr>
          <p:nvPr>
            <p:ph type="body" sz="quarter" idx="15"/>
          </p:nvPr>
        </p:nvSpPr>
        <p:spPr>
          <a:xfrm>
            <a:off x="473102" y="982910"/>
            <a:ext cx="3884214" cy="622799"/>
          </a:xfrm>
        </p:spPr>
        <p:txBody>
          <a:bodyPr/>
          <a:lstStyle/>
          <a:p>
            <a:r>
              <a:rPr lang="en-US" dirty="0"/>
              <a:t>Use these arrows to call attention to impactful numbers and graphics as demonstrated in the following examples. </a:t>
            </a:r>
          </a:p>
        </p:txBody>
      </p:sp>
      <p:sp>
        <p:nvSpPr>
          <p:cNvPr id="39" name="Text Placeholder 38">
            <a:extLst>
              <a:ext uri="{FF2B5EF4-FFF2-40B4-BE49-F238E27FC236}">
                <a16:creationId xmlns:a16="http://schemas.microsoft.com/office/drawing/2014/main" id="{86D40809-7763-964E-9058-71D831A3B4B1}"/>
              </a:ext>
            </a:extLst>
          </p:cNvPr>
          <p:cNvSpPr>
            <a:spLocks noGrp="1"/>
          </p:cNvSpPr>
          <p:nvPr>
            <p:ph type="body" sz="quarter" idx="16"/>
          </p:nvPr>
        </p:nvSpPr>
        <p:spPr>
          <a:xfrm>
            <a:off x="457200" y="439890"/>
            <a:ext cx="3900116" cy="447249"/>
          </a:xfrm>
        </p:spPr>
        <p:txBody>
          <a:bodyPr/>
          <a:lstStyle/>
          <a:p>
            <a:r>
              <a:rPr lang="en-US" dirty="0"/>
              <a:t>Arrows</a:t>
            </a:r>
          </a:p>
        </p:txBody>
      </p:sp>
      <p:sp>
        <p:nvSpPr>
          <p:cNvPr id="19" name="Footer Placeholder 3">
            <a:extLst>
              <a:ext uri="{FF2B5EF4-FFF2-40B4-BE49-F238E27FC236}">
                <a16:creationId xmlns:a16="http://schemas.microsoft.com/office/drawing/2014/main" id="{733C429E-8925-2D4C-8C1C-11E6C0642216}"/>
              </a:ext>
            </a:extLst>
          </p:cNvPr>
          <p:cNvSpPr>
            <a:spLocks noGrp="1"/>
          </p:cNvSpPr>
          <p:nvPr>
            <p:ph type="ftr" sz="quarter" idx="3"/>
          </p:nvPr>
        </p:nvSpPr>
        <p:spPr>
          <a:xfrm>
            <a:off x="-7952" y="4797425"/>
            <a:ext cx="473103" cy="274637"/>
          </a:xfrm>
          <a:prstGeom prst="rect">
            <a:avLst/>
          </a:prstGeom>
        </p:spPr>
        <p:txBody>
          <a:bodyPr vert="horz" lIns="91440" tIns="45720" rIns="91440" bIns="45720" rtlCol="0" anchor="ctr"/>
          <a:lstStyle>
            <a:lvl1pPr algn="ctr">
              <a:defRPr sz="1000" b="1" i="0">
                <a:solidFill>
                  <a:schemeClr val="tx1"/>
                </a:solidFill>
                <a:latin typeface="Roboto Black" panose="02000000000000000000" pitchFamily="2" charset="0"/>
                <a:ea typeface="Roboto Black" panose="02000000000000000000" pitchFamily="2" charset="0"/>
              </a:defRPr>
            </a:lvl1pPr>
          </a:lstStyle>
          <a:p>
            <a:fld id="{A3E16521-C1AC-7544-A41E-E51837E7AA7E}" type="slidenum">
              <a:rPr lang="en-US" smtClean="0"/>
              <a:pPr/>
              <a:t>13</a:t>
            </a:fld>
            <a:endParaRPr lang="en-US" dirty="0"/>
          </a:p>
        </p:txBody>
      </p:sp>
    </p:spTree>
    <p:extLst>
      <p:ext uri="{BB962C8B-B14F-4D97-AF65-F5344CB8AC3E}">
        <p14:creationId xmlns:p14="http://schemas.microsoft.com/office/powerpoint/2010/main" val="21754986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9944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6523D39-D372-8A40-B3EC-D2EB1CF682D9}"/>
              </a:ext>
            </a:extLst>
          </p:cNvPr>
          <p:cNvSpPr txBox="1"/>
          <p:nvPr/>
        </p:nvSpPr>
        <p:spPr>
          <a:xfrm>
            <a:off x="457200" y="1633320"/>
            <a:ext cx="8229600" cy="1323439"/>
          </a:xfrm>
          <a:prstGeom prst="rect">
            <a:avLst/>
          </a:prstGeom>
          <a:noFill/>
        </p:spPr>
        <p:txBody>
          <a:bodyPr wrap="square" rtlCol="0">
            <a:spAutoFit/>
          </a:bodyPr>
          <a:lstStyle/>
          <a:p>
            <a:pPr algn="ctr"/>
            <a:r>
              <a:rPr lang="en-US" sz="4000" b="1" i="0" dirty="0">
                <a:solidFill>
                  <a:srgbClr val="26272A"/>
                </a:solidFill>
                <a:latin typeface="Roboto Black" panose="02000000000000000000" pitchFamily="2" charset="0"/>
                <a:ea typeface="Roboto Black" panose="02000000000000000000" pitchFamily="2" charset="0"/>
              </a:rPr>
              <a:t>Insert Presentation </a:t>
            </a:r>
            <a:br>
              <a:rPr lang="en-US" sz="4000" b="1" i="0" dirty="0">
                <a:solidFill>
                  <a:srgbClr val="26272A"/>
                </a:solidFill>
                <a:latin typeface="Roboto Black" panose="02000000000000000000" pitchFamily="2" charset="0"/>
                <a:ea typeface="Roboto Black" panose="02000000000000000000" pitchFamily="2" charset="0"/>
              </a:rPr>
            </a:br>
            <a:r>
              <a:rPr lang="en-US" sz="4000" b="1" i="0" dirty="0">
                <a:solidFill>
                  <a:srgbClr val="26272A"/>
                </a:solidFill>
                <a:latin typeface="Roboto Black" panose="02000000000000000000" pitchFamily="2" charset="0"/>
                <a:ea typeface="Roboto Black" panose="02000000000000000000" pitchFamily="2" charset="0"/>
              </a:rPr>
              <a:t>Title Here</a:t>
            </a:r>
          </a:p>
        </p:txBody>
      </p:sp>
      <p:sp>
        <p:nvSpPr>
          <p:cNvPr id="4" name="TextBox 3">
            <a:extLst>
              <a:ext uri="{FF2B5EF4-FFF2-40B4-BE49-F238E27FC236}">
                <a16:creationId xmlns:a16="http://schemas.microsoft.com/office/drawing/2014/main" id="{2B0246BD-2CC1-AF47-AC37-AF1D92A5FBAE}"/>
              </a:ext>
            </a:extLst>
          </p:cNvPr>
          <p:cNvSpPr txBox="1"/>
          <p:nvPr/>
        </p:nvSpPr>
        <p:spPr>
          <a:xfrm>
            <a:off x="3203838" y="3107585"/>
            <a:ext cx="2797891" cy="253916"/>
          </a:xfrm>
          <a:prstGeom prst="rect">
            <a:avLst/>
          </a:prstGeom>
          <a:noFill/>
        </p:spPr>
        <p:txBody>
          <a:bodyPr wrap="square" rtlCol="0">
            <a:spAutoFit/>
          </a:bodyPr>
          <a:lstStyle/>
          <a:p>
            <a:pPr algn="ctr"/>
            <a:r>
              <a:rPr lang="en-US" sz="1050" dirty="0">
                <a:solidFill>
                  <a:srgbClr val="26272A"/>
                </a:solidFill>
                <a:latin typeface="Roboto" panose="02000000000000000000" pitchFamily="2" charset="0"/>
                <a:ea typeface="Roboto" panose="02000000000000000000" pitchFamily="2" charset="0"/>
              </a:rPr>
              <a:t>By: Presenter Name, Title</a:t>
            </a:r>
          </a:p>
        </p:txBody>
      </p:sp>
    </p:spTree>
    <p:extLst>
      <p:ext uri="{BB962C8B-B14F-4D97-AF65-F5344CB8AC3E}">
        <p14:creationId xmlns:p14="http://schemas.microsoft.com/office/powerpoint/2010/main" val="1478510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58701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66213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AA2EABD-40FB-1F44-B57E-FB8C1218AF2C}"/>
              </a:ext>
            </a:extLst>
          </p:cNvPr>
          <p:cNvSpPr>
            <a:spLocks noGrp="1"/>
          </p:cNvSpPr>
          <p:nvPr>
            <p:ph type="body" sz="quarter" idx="17"/>
          </p:nvPr>
        </p:nvSpPr>
        <p:spPr>
          <a:xfrm>
            <a:off x="457200" y="1805386"/>
            <a:ext cx="3535654" cy="1532727"/>
          </a:xfrm>
        </p:spPr>
        <p:txBody>
          <a:bodyPr/>
          <a:lstStyle/>
          <a:p>
            <a:r>
              <a:rPr lang="en-US" dirty="0"/>
              <a:t>Add A Section Title Here</a:t>
            </a:r>
          </a:p>
        </p:txBody>
      </p:sp>
    </p:spTree>
    <p:extLst>
      <p:ext uri="{BB962C8B-B14F-4D97-AF65-F5344CB8AC3E}">
        <p14:creationId xmlns:p14="http://schemas.microsoft.com/office/powerpoint/2010/main" val="17808115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E3262941-B227-2646-94F5-B6EE2F5E01FC}"/>
              </a:ext>
            </a:extLst>
          </p:cNvPr>
          <p:cNvSpPr>
            <a:spLocks noGrp="1"/>
          </p:cNvSpPr>
          <p:nvPr>
            <p:ph type="pic" sz="quarter" idx="13"/>
          </p:nvPr>
        </p:nvSpPr>
        <p:spPr/>
      </p:sp>
      <p:sp>
        <p:nvSpPr>
          <p:cNvPr id="6" name="Text Placeholder 5">
            <a:extLst>
              <a:ext uri="{FF2B5EF4-FFF2-40B4-BE49-F238E27FC236}">
                <a16:creationId xmlns:a16="http://schemas.microsoft.com/office/drawing/2014/main" id="{D56782C3-8AD3-8C45-AED2-711EC86D6984}"/>
              </a:ext>
            </a:extLst>
          </p:cNvPr>
          <p:cNvSpPr>
            <a:spLocks noGrp="1"/>
          </p:cNvSpPr>
          <p:nvPr>
            <p:ph type="body" sz="quarter" idx="17"/>
          </p:nvPr>
        </p:nvSpPr>
        <p:spPr>
          <a:xfrm>
            <a:off x="457200" y="1583787"/>
            <a:ext cx="4114800" cy="1975926"/>
          </a:xfrm>
        </p:spPr>
        <p:txBody>
          <a:bodyPr/>
          <a:lstStyle/>
          <a:p>
            <a:r>
              <a:rPr lang="en-US" dirty="0"/>
              <a:t>Create A Custom Section Title Slide</a:t>
            </a:r>
          </a:p>
        </p:txBody>
      </p:sp>
    </p:spTree>
    <p:extLst>
      <p:ext uri="{BB962C8B-B14F-4D97-AF65-F5344CB8AC3E}">
        <p14:creationId xmlns:p14="http://schemas.microsoft.com/office/powerpoint/2010/main" val="42108012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19B420C-4B9B-4A4B-990C-9BF04AA85BD4}"/>
              </a:ext>
            </a:extLst>
          </p:cNvPr>
          <p:cNvSpPr>
            <a:spLocks noGrp="1"/>
          </p:cNvSpPr>
          <p:nvPr>
            <p:ph type="body" sz="quarter" idx="11"/>
          </p:nvPr>
        </p:nvSpPr>
        <p:spPr>
          <a:xfrm>
            <a:off x="1507849" y="1652954"/>
            <a:ext cx="6128301" cy="1837592"/>
          </a:xfrm>
        </p:spPr>
        <p:txBody>
          <a:bodyPr/>
          <a:lstStyle/>
          <a:p>
            <a:r>
              <a:rPr lang="en-US" dirty="0"/>
              <a:t>Add a short and impactful statement</a:t>
            </a:r>
          </a:p>
          <a:p>
            <a:r>
              <a:rPr lang="en-US" dirty="0"/>
              <a:t>ex: the seas are rising and so are we</a:t>
            </a:r>
          </a:p>
        </p:txBody>
      </p:sp>
    </p:spTree>
    <p:extLst>
      <p:ext uri="{BB962C8B-B14F-4D97-AF65-F5344CB8AC3E}">
        <p14:creationId xmlns:p14="http://schemas.microsoft.com/office/powerpoint/2010/main" val="36680420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968FB33-2F85-C94C-80AD-97A5767A9A42}"/>
              </a:ext>
            </a:extLst>
          </p:cNvPr>
          <p:cNvSpPr>
            <a:spLocks noGrp="1"/>
          </p:cNvSpPr>
          <p:nvPr>
            <p:ph type="pic" sz="quarter" idx="13"/>
          </p:nvPr>
        </p:nvSpPr>
        <p:spPr/>
      </p:sp>
      <p:sp>
        <p:nvSpPr>
          <p:cNvPr id="6" name="Footer Placeholder 5">
            <a:extLst>
              <a:ext uri="{FF2B5EF4-FFF2-40B4-BE49-F238E27FC236}">
                <a16:creationId xmlns:a16="http://schemas.microsoft.com/office/drawing/2014/main" id="{42860035-93A5-CC45-83D4-91543774819C}"/>
              </a:ext>
            </a:extLst>
          </p:cNvPr>
          <p:cNvSpPr>
            <a:spLocks noGrp="1"/>
          </p:cNvSpPr>
          <p:nvPr>
            <p:ph type="ftr" sz="quarter" idx="3"/>
          </p:nvPr>
        </p:nvSpPr>
        <p:spPr/>
        <p:txBody>
          <a:bodyPr/>
          <a:lstStyle/>
          <a:p>
            <a:fld id="{A3E16521-C1AC-7544-A41E-E51837E7AA7E}" type="slidenum">
              <a:rPr lang="en-US" smtClean="0"/>
              <a:pPr/>
              <a:t>9</a:t>
            </a:fld>
            <a:endParaRPr lang="en-US" dirty="0"/>
          </a:p>
        </p:txBody>
      </p:sp>
      <p:sp>
        <p:nvSpPr>
          <p:cNvPr id="8" name="Text Placeholder 7">
            <a:extLst>
              <a:ext uri="{FF2B5EF4-FFF2-40B4-BE49-F238E27FC236}">
                <a16:creationId xmlns:a16="http://schemas.microsoft.com/office/drawing/2014/main" id="{7CC3E32C-6288-9841-AA0E-2FD2623D1B15}"/>
              </a:ext>
            </a:extLst>
          </p:cNvPr>
          <p:cNvSpPr>
            <a:spLocks noGrp="1"/>
          </p:cNvSpPr>
          <p:nvPr>
            <p:ph type="body" sz="quarter" idx="16"/>
          </p:nvPr>
        </p:nvSpPr>
        <p:spPr/>
        <p:txBody>
          <a:bodyPr/>
          <a:lstStyle/>
          <a:p>
            <a:r>
              <a:rPr lang="en-US" dirty="0"/>
              <a:t>2-Column Layout With Image</a:t>
            </a:r>
          </a:p>
        </p:txBody>
      </p:sp>
      <p:sp>
        <p:nvSpPr>
          <p:cNvPr id="10" name="Text Placeholder 9">
            <a:extLst>
              <a:ext uri="{FF2B5EF4-FFF2-40B4-BE49-F238E27FC236}">
                <a16:creationId xmlns:a16="http://schemas.microsoft.com/office/drawing/2014/main" id="{1B1F836A-1251-7845-9B84-5DBA2F318F8C}"/>
              </a:ext>
            </a:extLst>
          </p:cNvPr>
          <p:cNvSpPr>
            <a:spLocks noGrp="1"/>
          </p:cNvSpPr>
          <p:nvPr>
            <p:ph type="body" sz="quarter" idx="14"/>
          </p:nvPr>
        </p:nvSpPr>
        <p:spPr/>
        <p:txBody>
          <a:bodyPr/>
          <a:lstStyle/>
          <a:p>
            <a:r>
              <a:rPr lang="en-US" dirty="0"/>
              <a:t>Add a subtitle</a:t>
            </a:r>
          </a:p>
        </p:txBody>
      </p:sp>
      <p:sp>
        <p:nvSpPr>
          <p:cNvPr id="12" name="Text Placeholder 11">
            <a:extLst>
              <a:ext uri="{FF2B5EF4-FFF2-40B4-BE49-F238E27FC236}">
                <a16:creationId xmlns:a16="http://schemas.microsoft.com/office/drawing/2014/main" id="{89F8CAD6-F55C-1949-A8C2-599967000F45}"/>
              </a:ext>
            </a:extLst>
          </p:cNvPr>
          <p:cNvSpPr>
            <a:spLocks noGrp="1"/>
          </p:cNvSpPr>
          <p:nvPr>
            <p:ph type="body" sz="quarter" idx="15"/>
          </p:nvPr>
        </p:nvSpPr>
        <p:spPr/>
        <p:txBody>
          <a:bodyPr/>
          <a:lstStyle/>
          <a:p>
            <a:r>
              <a:rPr lang="en-US" dirty="0"/>
              <a:t>Add some body copy or bullet points here.</a:t>
            </a:r>
          </a:p>
          <a:p>
            <a:endParaRPr lang="en-US" dirty="0"/>
          </a:p>
        </p:txBody>
      </p:sp>
    </p:spTree>
    <p:extLst>
      <p:ext uri="{BB962C8B-B14F-4D97-AF65-F5344CB8AC3E}">
        <p14:creationId xmlns:p14="http://schemas.microsoft.com/office/powerpoint/2010/main" val="42008602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DDB833-E429-C144-A37C-0448BD01B5EC}"/>
              </a:ext>
            </a:extLst>
          </p:cNvPr>
          <p:cNvSpPr>
            <a:spLocks noGrp="1"/>
          </p:cNvSpPr>
          <p:nvPr>
            <p:ph type="body" sz="quarter" idx="14"/>
          </p:nvPr>
        </p:nvSpPr>
        <p:spPr/>
        <p:txBody>
          <a:bodyPr/>
          <a:lstStyle/>
          <a:p>
            <a:r>
              <a:rPr lang="en-US" dirty="0"/>
              <a:t>Add a subtitle</a:t>
            </a:r>
          </a:p>
        </p:txBody>
      </p:sp>
      <p:sp>
        <p:nvSpPr>
          <p:cNvPr id="3" name="Text Placeholder 2">
            <a:extLst>
              <a:ext uri="{FF2B5EF4-FFF2-40B4-BE49-F238E27FC236}">
                <a16:creationId xmlns:a16="http://schemas.microsoft.com/office/drawing/2014/main" id="{EB64500D-112F-C64D-91B5-42CB1F0CD977}"/>
              </a:ext>
            </a:extLst>
          </p:cNvPr>
          <p:cNvSpPr>
            <a:spLocks noGrp="1"/>
          </p:cNvSpPr>
          <p:nvPr>
            <p:ph type="body" sz="quarter" idx="15"/>
          </p:nvPr>
        </p:nvSpPr>
        <p:spPr/>
        <p:txBody>
          <a:bodyPr/>
          <a:lstStyle/>
          <a:p>
            <a:r>
              <a:rPr lang="en-US" dirty="0"/>
              <a:t>Add some body copy or bullet points here.</a:t>
            </a:r>
          </a:p>
          <a:p>
            <a:endParaRPr lang="en-US" dirty="0"/>
          </a:p>
        </p:txBody>
      </p:sp>
      <p:sp>
        <p:nvSpPr>
          <p:cNvPr id="4" name="Text Placeholder 3">
            <a:extLst>
              <a:ext uri="{FF2B5EF4-FFF2-40B4-BE49-F238E27FC236}">
                <a16:creationId xmlns:a16="http://schemas.microsoft.com/office/drawing/2014/main" id="{72058DA5-0614-BB41-B337-F966EC6F8B95}"/>
              </a:ext>
            </a:extLst>
          </p:cNvPr>
          <p:cNvSpPr>
            <a:spLocks noGrp="1"/>
          </p:cNvSpPr>
          <p:nvPr>
            <p:ph type="body" sz="quarter" idx="16"/>
          </p:nvPr>
        </p:nvSpPr>
        <p:spPr/>
        <p:txBody>
          <a:bodyPr/>
          <a:lstStyle/>
          <a:p>
            <a:r>
              <a:rPr lang="en-US" dirty="0"/>
              <a:t>2-Column Layout</a:t>
            </a:r>
          </a:p>
        </p:txBody>
      </p:sp>
      <p:sp>
        <p:nvSpPr>
          <p:cNvPr id="5" name="Text Placeholder 4">
            <a:extLst>
              <a:ext uri="{FF2B5EF4-FFF2-40B4-BE49-F238E27FC236}">
                <a16:creationId xmlns:a16="http://schemas.microsoft.com/office/drawing/2014/main" id="{F6ECF56B-ECD7-E145-84EE-43BF11372E46}"/>
              </a:ext>
            </a:extLst>
          </p:cNvPr>
          <p:cNvSpPr>
            <a:spLocks noGrp="1"/>
          </p:cNvSpPr>
          <p:nvPr>
            <p:ph type="body" sz="quarter" idx="17"/>
          </p:nvPr>
        </p:nvSpPr>
        <p:spPr/>
        <p:txBody>
          <a:bodyPr/>
          <a:lstStyle/>
          <a:p>
            <a:r>
              <a:rPr lang="en-US" dirty="0"/>
              <a:t>Add a subtitle</a:t>
            </a:r>
          </a:p>
        </p:txBody>
      </p:sp>
      <p:sp>
        <p:nvSpPr>
          <p:cNvPr id="6" name="Text Placeholder 5">
            <a:extLst>
              <a:ext uri="{FF2B5EF4-FFF2-40B4-BE49-F238E27FC236}">
                <a16:creationId xmlns:a16="http://schemas.microsoft.com/office/drawing/2014/main" id="{7EF6F3E0-432C-C44B-AD36-526EA851BC76}"/>
              </a:ext>
            </a:extLst>
          </p:cNvPr>
          <p:cNvSpPr>
            <a:spLocks noGrp="1"/>
          </p:cNvSpPr>
          <p:nvPr>
            <p:ph type="body" sz="quarter" idx="18"/>
          </p:nvPr>
        </p:nvSpPr>
        <p:spPr/>
        <p:txBody>
          <a:bodyPr/>
          <a:lstStyle/>
          <a:p>
            <a:r>
              <a:rPr lang="en-US" dirty="0"/>
              <a:t>Add some body copy or bullet points here.</a:t>
            </a:r>
          </a:p>
          <a:p>
            <a:endParaRPr lang="en-US" dirty="0"/>
          </a:p>
        </p:txBody>
      </p:sp>
      <p:sp>
        <p:nvSpPr>
          <p:cNvPr id="7" name="Footer Placeholder 6">
            <a:extLst>
              <a:ext uri="{FF2B5EF4-FFF2-40B4-BE49-F238E27FC236}">
                <a16:creationId xmlns:a16="http://schemas.microsoft.com/office/drawing/2014/main" id="{461114AC-2EA7-B94C-A9DF-13BEC0F3F1B0}"/>
              </a:ext>
            </a:extLst>
          </p:cNvPr>
          <p:cNvSpPr>
            <a:spLocks noGrp="1"/>
          </p:cNvSpPr>
          <p:nvPr>
            <p:ph type="ftr" sz="quarter" idx="3"/>
          </p:nvPr>
        </p:nvSpPr>
        <p:spPr/>
        <p:txBody>
          <a:bodyPr/>
          <a:lstStyle/>
          <a:p>
            <a:fld id="{A3E16521-C1AC-7544-A41E-E51837E7AA7E}" type="slidenum">
              <a:rPr lang="en-US" smtClean="0"/>
              <a:pPr/>
              <a:t>10</a:t>
            </a:fld>
            <a:endParaRPr lang="en-US" dirty="0"/>
          </a:p>
        </p:txBody>
      </p:sp>
    </p:spTree>
    <p:extLst>
      <p:ext uri="{BB962C8B-B14F-4D97-AF65-F5344CB8AC3E}">
        <p14:creationId xmlns:p14="http://schemas.microsoft.com/office/powerpoint/2010/main" val="3098489090"/>
      </p:ext>
    </p:extLst>
  </p:cSld>
  <p:clrMapOvr>
    <a:masterClrMapping/>
  </p:clrMapOvr>
</p:sld>
</file>

<file path=ppt/theme/theme1.xml><?xml version="1.0" encoding="utf-8"?>
<a:theme xmlns:a="http://schemas.openxmlformats.org/drawingml/2006/main" name="4_Custom Design">
  <a:themeElements>
    <a:clrScheme name="Custom 7">
      <a:dk1>
        <a:srgbClr val="27262A"/>
      </a:dk1>
      <a:lt1>
        <a:srgbClr val="FEFFFE"/>
      </a:lt1>
      <a:dk2>
        <a:srgbClr val="27262A"/>
      </a:dk2>
      <a:lt2>
        <a:srgbClr val="E7EEF2"/>
      </a:lt2>
      <a:accent1>
        <a:srgbClr val="439ED8"/>
      </a:accent1>
      <a:accent2>
        <a:srgbClr val="B2CCDD"/>
      </a:accent2>
      <a:accent3>
        <a:srgbClr val="99CCC1"/>
      </a:accent3>
      <a:accent4>
        <a:srgbClr val="818295"/>
      </a:accent4>
      <a:accent5>
        <a:srgbClr val="767776"/>
      </a:accent5>
      <a:accent6>
        <a:srgbClr val="FFFFFF"/>
      </a:accent6>
      <a:hlink>
        <a:srgbClr val="FFFFFF"/>
      </a:hlink>
      <a:folHlink>
        <a:srgbClr val="FFFFFF"/>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207983</TotalTime>
  <Words>239</Words>
  <Application>Microsoft Macintosh PowerPoint</Application>
  <PresentationFormat>On-screen Show (16:9)</PresentationFormat>
  <Paragraphs>43</Paragraphs>
  <Slides>13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Bebas Neue</vt:lpstr>
      <vt:lpstr>Bebas Neue Bold</vt:lpstr>
      <vt:lpstr>Calibri</vt:lpstr>
      <vt:lpstr>Roboto</vt:lpstr>
      <vt:lpstr>Roboto Black</vt:lpstr>
      <vt:lpstr>4_Custom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surfrider</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Surfrider Foundation Powerpoint Template 2019</dc:title>
  <dc:subject/>
  <dc:creator>Marketing Dept</dc:creator>
  <cp:keywords/>
  <dc:description/>
  <cp:lastModifiedBy>Microsoft Office User</cp:lastModifiedBy>
  <cp:revision>3167</cp:revision>
  <cp:lastPrinted>2017-04-21T14:10:11Z</cp:lastPrinted>
  <dcterms:created xsi:type="dcterms:W3CDTF">2016-07-21T21:17:36Z</dcterms:created>
  <dcterms:modified xsi:type="dcterms:W3CDTF">2021-08-03T16:12:44Z</dcterms:modified>
  <cp:category/>
</cp:coreProperties>
</file>